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Lst>
  <p:sldSz cy="6858000" cx="9144000"/>
  <p:notesSz cx="6858000" cy="9144000"/>
  <p:embeddedFontLst>
    <p:embeddedFont>
      <p:font typeface="Tahoma"/>
      <p:regular r:id="rId95"/>
      <p:bold r:id="rId9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A74D38A9-9331-4E74-ACC2-F65CDBA259B0}">
  <a:tblStyle styleId="{A74D38A9-9331-4E74-ACC2-F65CDBA259B0}" styleName="Table_0"/>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slide" Target="slides/slide79.xml"/><Relationship Id="rId83" Type="http://schemas.openxmlformats.org/officeDocument/2006/relationships/slide" Target="slides/slide78.xml"/><Relationship Id="rId42" Type="http://schemas.openxmlformats.org/officeDocument/2006/relationships/slide" Target="slides/slide37.xml"/><Relationship Id="rId86" Type="http://schemas.openxmlformats.org/officeDocument/2006/relationships/slide" Target="slides/slide81.xml"/><Relationship Id="rId41" Type="http://schemas.openxmlformats.org/officeDocument/2006/relationships/slide" Target="slides/slide36.xml"/><Relationship Id="rId85" Type="http://schemas.openxmlformats.org/officeDocument/2006/relationships/slide" Target="slides/slide80.xml"/><Relationship Id="rId44" Type="http://schemas.openxmlformats.org/officeDocument/2006/relationships/slide" Target="slides/slide39.xml"/><Relationship Id="rId88" Type="http://schemas.openxmlformats.org/officeDocument/2006/relationships/slide" Target="slides/slide83.xml"/><Relationship Id="rId43" Type="http://schemas.openxmlformats.org/officeDocument/2006/relationships/slide" Target="slides/slide38.xml"/><Relationship Id="rId87" Type="http://schemas.openxmlformats.org/officeDocument/2006/relationships/slide" Target="slides/slide82.xml"/><Relationship Id="rId46" Type="http://schemas.openxmlformats.org/officeDocument/2006/relationships/slide" Target="slides/slide41.xml"/><Relationship Id="rId45" Type="http://schemas.openxmlformats.org/officeDocument/2006/relationships/slide" Target="slides/slide40.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95" Type="http://schemas.openxmlformats.org/officeDocument/2006/relationships/font" Target="fonts/Tahoma-regular.fntdata"/><Relationship Id="rId50" Type="http://schemas.openxmlformats.org/officeDocument/2006/relationships/slide" Target="slides/slide45.xml"/><Relationship Id="rId94" Type="http://schemas.openxmlformats.org/officeDocument/2006/relationships/slide" Target="slides/slide89.xml"/><Relationship Id="rId53" Type="http://schemas.openxmlformats.org/officeDocument/2006/relationships/slide" Target="slides/slide48.xml"/><Relationship Id="rId52" Type="http://schemas.openxmlformats.org/officeDocument/2006/relationships/slide" Target="slides/slide47.xml"/><Relationship Id="rId96" Type="http://schemas.openxmlformats.org/officeDocument/2006/relationships/font" Target="fonts/Tahoma-bold.fntdata"/><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7" name="Shape 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5" name="Shape 1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8" name="Shape 1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4" name="Shape 1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0" name="Shape 16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4" name="Shape 17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0" name="Shape 18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7" name="Shape 1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2" name="Shape 1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3" name="Shape 9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8" name="Shape 19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4" name="Shape 20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0" name="Shape 2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6" name="Shape 2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3" name="Shape 22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0" name="Shape 23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6" name="Shape 23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4" name="Shape 24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9" name="Shape 24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4" name="Shape 2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9" name="Shape 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260" name="Shape 26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6" name="Shape 26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1" name="Shape 2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8" name="Shape 27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3" name="Shape 2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292" name="Shape 2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9" name="Shape 2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3" name="Shape 303"/>
        <p:cNvGrpSpPr/>
        <p:nvPr/>
      </p:nvGrpSpPr>
      <p:grpSpPr>
        <a:xfrm>
          <a:off x="0" y="0"/>
          <a:ext cx="0" cy="0"/>
          <a:chOff x="0" y="0"/>
          <a:chExt cx="0" cy="0"/>
        </a:xfrm>
      </p:grpSpPr>
      <p:sp>
        <p:nvSpPr>
          <p:cNvPr id="304" name="Shape 30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5" name="Shape 3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9" name="Shape 309"/>
        <p:cNvGrpSpPr/>
        <p:nvPr/>
      </p:nvGrpSpPr>
      <p:grpSpPr>
        <a:xfrm>
          <a:off x="0" y="0"/>
          <a:ext cx="0" cy="0"/>
          <a:chOff x="0" y="0"/>
          <a:chExt cx="0" cy="0"/>
        </a:xfrm>
      </p:grpSpPr>
      <p:sp>
        <p:nvSpPr>
          <p:cNvPr id="310" name="Shape 31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1" name="Shape 31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6" name="Shape 316"/>
        <p:cNvGrpSpPr/>
        <p:nvPr/>
      </p:nvGrpSpPr>
      <p:grpSpPr>
        <a:xfrm>
          <a:off x="0" y="0"/>
          <a:ext cx="0" cy="0"/>
          <a:chOff x="0" y="0"/>
          <a:chExt cx="0" cy="0"/>
        </a:xfrm>
      </p:grpSpPr>
      <p:sp>
        <p:nvSpPr>
          <p:cNvPr id="317" name="Shape 31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8" name="Shape 31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4" name="Shape 10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1" name="Shape 321"/>
        <p:cNvGrpSpPr/>
        <p:nvPr/>
      </p:nvGrpSpPr>
      <p:grpSpPr>
        <a:xfrm>
          <a:off x="0" y="0"/>
          <a:ext cx="0" cy="0"/>
          <a:chOff x="0" y="0"/>
          <a:chExt cx="0" cy="0"/>
        </a:xfrm>
      </p:grpSpPr>
      <p:sp>
        <p:nvSpPr>
          <p:cNvPr id="322" name="Shape 32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3" name="Shape 32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7" name="Shape 327"/>
        <p:cNvGrpSpPr/>
        <p:nvPr/>
      </p:nvGrpSpPr>
      <p:grpSpPr>
        <a:xfrm>
          <a:off x="0" y="0"/>
          <a:ext cx="0" cy="0"/>
          <a:chOff x="0" y="0"/>
          <a:chExt cx="0" cy="0"/>
        </a:xfrm>
      </p:grpSpPr>
      <p:sp>
        <p:nvSpPr>
          <p:cNvPr id="328" name="Shape 32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9" name="Shape 3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3" name="Shape 333"/>
        <p:cNvGrpSpPr/>
        <p:nvPr/>
      </p:nvGrpSpPr>
      <p:grpSpPr>
        <a:xfrm>
          <a:off x="0" y="0"/>
          <a:ext cx="0" cy="0"/>
          <a:chOff x="0" y="0"/>
          <a:chExt cx="0" cy="0"/>
        </a:xfrm>
      </p:grpSpPr>
      <p:sp>
        <p:nvSpPr>
          <p:cNvPr id="334" name="Shape 33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5" name="Shape 3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9" name="Shape 339"/>
        <p:cNvGrpSpPr/>
        <p:nvPr/>
      </p:nvGrpSpPr>
      <p:grpSpPr>
        <a:xfrm>
          <a:off x="0" y="0"/>
          <a:ext cx="0" cy="0"/>
          <a:chOff x="0" y="0"/>
          <a:chExt cx="0" cy="0"/>
        </a:xfrm>
      </p:grpSpPr>
      <p:sp>
        <p:nvSpPr>
          <p:cNvPr id="340" name="Shape 34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1" name="Shape 3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5" name="Shape 345"/>
        <p:cNvGrpSpPr/>
        <p:nvPr/>
      </p:nvGrpSpPr>
      <p:grpSpPr>
        <a:xfrm>
          <a:off x="0" y="0"/>
          <a:ext cx="0" cy="0"/>
          <a:chOff x="0" y="0"/>
          <a:chExt cx="0" cy="0"/>
        </a:xfrm>
      </p:grpSpPr>
      <p:sp>
        <p:nvSpPr>
          <p:cNvPr id="346" name="Shape 34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7" name="Shape 3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0" name="Shape 350"/>
        <p:cNvGrpSpPr/>
        <p:nvPr/>
      </p:nvGrpSpPr>
      <p:grpSpPr>
        <a:xfrm>
          <a:off x="0" y="0"/>
          <a:ext cx="0" cy="0"/>
          <a:chOff x="0" y="0"/>
          <a:chExt cx="0" cy="0"/>
        </a:xfrm>
      </p:grpSpPr>
      <p:sp>
        <p:nvSpPr>
          <p:cNvPr id="351" name="Shape 35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52" name="Shape 3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6" name="Shape 356"/>
        <p:cNvGrpSpPr/>
        <p:nvPr/>
      </p:nvGrpSpPr>
      <p:grpSpPr>
        <a:xfrm>
          <a:off x="0" y="0"/>
          <a:ext cx="0" cy="0"/>
          <a:chOff x="0" y="0"/>
          <a:chExt cx="0" cy="0"/>
        </a:xfrm>
      </p:grpSpPr>
      <p:sp>
        <p:nvSpPr>
          <p:cNvPr id="357" name="Shape 35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58" name="Shape 3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2" name="Shape 362"/>
        <p:cNvGrpSpPr/>
        <p:nvPr/>
      </p:nvGrpSpPr>
      <p:grpSpPr>
        <a:xfrm>
          <a:off x="0" y="0"/>
          <a:ext cx="0" cy="0"/>
          <a:chOff x="0" y="0"/>
          <a:chExt cx="0" cy="0"/>
        </a:xfrm>
      </p:grpSpPr>
      <p:sp>
        <p:nvSpPr>
          <p:cNvPr id="363" name="Shape 36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64" name="Shape 36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8" name="Shape 368"/>
        <p:cNvGrpSpPr/>
        <p:nvPr/>
      </p:nvGrpSpPr>
      <p:grpSpPr>
        <a:xfrm>
          <a:off x="0" y="0"/>
          <a:ext cx="0" cy="0"/>
          <a:chOff x="0" y="0"/>
          <a:chExt cx="0" cy="0"/>
        </a:xfrm>
      </p:grpSpPr>
      <p:sp>
        <p:nvSpPr>
          <p:cNvPr id="369" name="Shape 36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0" name="Shape 3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4" name="Shape 374"/>
        <p:cNvGrpSpPr/>
        <p:nvPr/>
      </p:nvGrpSpPr>
      <p:grpSpPr>
        <a:xfrm>
          <a:off x="0" y="0"/>
          <a:ext cx="0" cy="0"/>
          <a:chOff x="0" y="0"/>
          <a:chExt cx="0" cy="0"/>
        </a:xfrm>
      </p:grpSpPr>
      <p:sp>
        <p:nvSpPr>
          <p:cNvPr id="375" name="Shape 37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6" name="Shape 3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9" name="Shape 1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3" name="Shape 383"/>
        <p:cNvGrpSpPr/>
        <p:nvPr/>
      </p:nvGrpSpPr>
      <p:grpSpPr>
        <a:xfrm>
          <a:off x="0" y="0"/>
          <a:ext cx="0" cy="0"/>
          <a:chOff x="0" y="0"/>
          <a:chExt cx="0" cy="0"/>
        </a:xfrm>
      </p:grpSpPr>
      <p:sp>
        <p:nvSpPr>
          <p:cNvPr id="384" name="Shape 38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85" name="Shape 3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9" name="Shape 389"/>
        <p:cNvGrpSpPr/>
        <p:nvPr/>
      </p:nvGrpSpPr>
      <p:grpSpPr>
        <a:xfrm>
          <a:off x="0" y="0"/>
          <a:ext cx="0" cy="0"/>
          <a:chOff x="0" y="0"/>
          <a:chExt cx="0" cy="0"/>
        </a:xfrm>
      </p:grpSpPr>
      <p:sp>
        <p:nvSpPr>
          <p:cNvPr id="390" name="Shape 39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1" name="Shape 3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5" name="Shape 395"/>
        <p:cNvGrpSpPr/>
        <p:nvPr/>
      </p:nvGrpSpPr>
      <p:grpSpPr>
        <a:xfrm>
          <a:off x="0" y="0"/>
          <a:ext cx="0" cy="0"/>
          <a:chOff x="0" y="0"/>
          <a:chExt cx="0" cy="0"/>
        </a:xfrm>
      </p:grpSpPr>
      <p:sp>
        <p:nvSpPr>
          <p:cNvPr id="396" name="Shape 39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7" name="Shape 3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0" name="Shape 400"/>
        <p:cNvGrpSpPr/>
        <p:nvPr/>
      </p:nvGrpSpPr>
      <p:grpSpPr>
        <a:xfrm>
          <a:off x="0" y="0"/>
          <a:ext cx="0" cy="0"/>
          <a:chOff x="0" y="0"/>
          <a:chExt cx="0" cy="0"/>
        </a:xfrm>
      </p:grpSpPr>
      <p:sp>
        <p:nvSpPr>
          <p:cNvPr id="401" name="Shape 40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02" name="Shape 4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6" name="Shape 406"/>
        <p:cNvGrpSpPr/>
        <p:nvPr/>
      </p:nvGrpSpPr>
      <p:grpSpPr>
        <a:xfrm>
          <a:off x="0" y="0"/>
          <a:ext cx="0" cy="0"/>
          <a:chOff x="0" y="0"/>
          <a:chExt cx="0" cy="0"/>
        </a:xfrm>
      </p:grpSpPr>
      <p:sp>
        <p:nvSpPr>
          <p:cNvPr id="407" name="Shape 40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08" name="Shape 4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1" name="Shape 411"/>
        <p:cNvGrpSpPr/>
        <p:nvPr/>
      </p:nvGrpSpPr>
      <p:grpSpPr>
        <a:xfrm>
          <a:off x="0" y="0"/>
          <a:ext cx="0" cy="0"/>
          <a:chOff x="0" y="0"/>
          <a:chExt cx="0" cy="0"/>
        </a:xfrm>
      </p:grpSpPr>
      <p:sp>
        <p:nvSpPr>
          <p:cNvPr id="412" name="Shape 41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13" name="Shape 4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7" name="Shape 417"/>
        <p:cNvGrpSpPr/>
        <p:nvPr/>
      </p:nvGrpSpPr>
      <p:grpSpPr>
        <a:xfrm>
          <a:off x="0" y="0"/>
          <a:ext cx="0" cy="0"/>
          <a:chOff x="0" y="0"/>
          <a:chExt cx="0" cy="0"/>
        </a:xfrm>
      </p:grpSpPr>
      <p:sp>
        <p:nvSpPr>
          <p:cNvPr id="418" name="Shape 41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19" name="Shape 4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3" name="Shape 423"/>
        <p:cNvGrpSpPr/>
        <p:nvPr/>
      </p:nvGrpSpPr>
      <p:grpSpPr>
        <a:xfrm>
          <a:off x="0" y="0"/>
          <a:ext cx="0" cy="0"/>
          <a:chOff x="0" y="0"/>
          <a:chExt cx="0" cy="0"/>
        </a:xfrm>
      </p:grpSpPr>
      <p:sp>
        <p:nvSpPr>
          <p:cNvPr id="424" name="Shape 42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25" name="Shape 4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9" name="Shape 429"/>
        <p:cNvGrpSpPr/>
        <p:nvPr/>
      </p:nvGrpSpPr>
      <p:grpSpPr>
        <a:xfrm>
          <a:off x="0" y="0"/>
          <a:ext cx="0" cy="0"/>
          <a:chOff x="0" y="0"/>
          <a:chExt cx="0" cy="0"/>
        </a:xfrm>
      </p:grpSpPr>
      <p:sp>
        <p:nvSpPr>
          <p:cNvPr id="430" name="Shape 430"/>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431" name="Shape 43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5" name="Shape 435"/>
        <p:cNvGrpSpPr/>
        <p:nvPr/>
      </p:nvGrpSpPr>
      <p:grpSpPr>
        <a:xfrm>
          <a:off x="0" y="0"/>
          <a:ext cx="0" cy="0"/>
          <a:chOff x="0" y="0"/>
          <a:chExt cx="0" cy="0"/>
        </a:xfrm>
      </p:grpSpPr>
      <p:sp>
        <p:nvSpPr>
          <p:cNvPr id="436" name="Shape 43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37" name="Shape 43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5" name="Shape 1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1" name="Shape 441"/>
        <p:cNvGrpSpPr/>
        <p:nvPr/>
      </p:nvGrpSpPr>
      <p:grpSpPr>
        <a:xfrm>
          <a:off x="0" y="0"/>
          <a:ext cx="0" cy="0"/>
          <a:chOff x="0" y="0"/>
          <a:chExt cx="0" cy="0"/>
        </a:xfrm>
      </p:grpSpPr>
      <p:sp>
        <p:nvSpPr>
          <p:cNvPr id="442" name="Shape 44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43" name="Shape 4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7" name="Shape 447"/>
        <p:cNvGrpSpPr/>
        <p:nvPr/>
      </p:nvGrpSpPr>
      <p:grpSpPr>
        <a:xfrm>
          <a:off x="0" y="0"/>
          <a:ext cx="0" cy="0"/>
          <a:chOff x="0" y="0"/>
          <a:chExt cx="0" cy="0"/>
        </a:xfrm>
      </p:grpSpPr>
      <p:sp>
        <p:nvSpPr>
          <p:cNvPr id="448" name="Shape 44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49" name="Shape 44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3" name="Shape 453"/>
        <p:cNvGrpSpPr/>
        <p:nvPr/>
      </p:nvGrpSpPr>
      <p:grpSpPr>
        <a:xfrm>
          <a:off x="0" y="0"/>
          <a:ext cx="0" cy="0"/>
          <a:chOff x="0" y="0"/>
          <a:chExt cx="0" cy="0"/>
        </a:xfrm>
      </p:grpSpPr>
      <p:sp>
        <p:nvSpPr>
          <p:cNvPr id="454" name="Shape 45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55" name="Shape 45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9" name="Shape 459"/>
        <p:cNvGrpSpPr/>
        <p:nvPr/>
      </p:nvGrpSpPr>
      <p:grpSpPr>
        <a:xfrm>
          <a:off x="0" y="0"/>
          <a:ext cx="0" cy="0"/>
          <a:chOff x="0" y="0"/>
          <a:chExt cx="0" cy="0"/>
        </a:xfrm>
      </p:grpSpPr>
      <p:sp>
        <p:nvSpPr>
          <p:cNvPr id="460" name="Shape 46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61" name="Shape 46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5" name="Shape 465"/>
        <p:cNvGrpSpPr/>
        <p:nvPr/>
      </p:nvGrpSpPr>
      <p:grpSpPr>
        <a:xfrm>
          <a:off x="0" y="0"/>
          <a:ext cx="0" cy="0"/>
          <a:chOff x="0" y="0"/>
          <a:chExt cx="0" cy="0"/>
        </a:xfrm>
      </p:grpSpPr>
      <p:sp>
        <p:nvSpPr>
          <p:cNvPr id="466" name="Shape 4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67" name="Shape 4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1" name="Shape 471"/>
        <p:cNvGrpSpPr/>
        <p:nvPr/>
      </p:nvGrpSpPr>
      <p:grpSpPr>
        <a:xfrm>
          <a:off x="0" y="0"/>
          <a:ext cx="0" cy="0"/>
          <a:chOff x="0" y="0"/>
          <a:chExt cx="0" cy="0"/>
        </a:xfrm>
      </p:grpSpPr>
      <p:sp>
        <p:nvSpPr>
          <p:cNvPr id="472" name="Shape 4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73" name="Shape 4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7" name="Shape 477"/>
        <p:cNvGrpSpPr/>
        <p:nvPr/>
      </p:nvGrpSpPr>
      <p:grpSpPr>
        <a:xfrm>
          <a:off x="0" y="0"/>
          <a:ext cx="0" cy="0"/>
          <a:chOff x="0" y="0"/>
          <a:chExt cx="0" cy="0"/>
        </a:xfrm>
      </p:grpSpPr>
      <p:sp>
        <p:nvSpPr>
          <p:cNvPr id="478" name="Shape 47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79" name="Shape 47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2" name="Shape 482"/>
        <p:cNvGrpSpPr/>
        <p:nvPr/>
      </p:nvGrpSpPr>
      <p:grpSpPr>
        <a:xfrm>
          <a:off x="0" y="0"/>
          <a:ext cx="0" cy="0"/>
          <a:chOff x="0" y="0"/>
          <a:chExt cx="0" cy="0"/>
        </a:xfrm>
      </p:grpSpPr>
      <p:sp>
        <p:nvSpPr>
          <p:cNvPr id="483" name="Shape 48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84" name="Shape 48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7" name="Shape 487"/>
        <p:cNvGrpSpPr/>
        <p:nvPr/>
      </p:nvGrpSpPr>
      <p:grpSpPr>
        <a:xfrm>
          <a:off x="0" y="0"/>
          <a:ext cx="0" cy="0"/>
          <a:chOff x="0" y="0"/>
          <a:chExt cx="0" cy="0"/>
        </a:xfrm>
      </p:grpSpPr>
      <p:sp>
        <p:nvSpPr>
          <p:cNvPr id="488" name="Shape 4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89" name="Shape 4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3" name="Shape 493"/>
        <p:cNvGrpSpPr/>
        <p:nvPr/>
      </p:nvGrpSpPr>
      <p:grpSpPr>
        <a:xfrm>
          <a:off x="0" y="0"/>
          <a:ext cx="0" cy="0"/>
          <a:chOff x="0" y="0"/>
          <a:chExt cx="0" cy="0"/>
        </a:xfrm>
      </p:grpSpPr>
      <p:sp>
        <p:nvSpPr>
          <p:cNvPr id="494" name="Shape 49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95" name="Shape 4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0" name="Shape 1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9" name="Shape 499"/>
        <p:cNvGrpSpPr/>
        <p:nvPr/>
      </p:nvGrpSpPr>
      <p:grpSpPr>
        <a:xfrm>
          <a:off x="0" y="0"/>
          <a:ext cx="0" cy="0"/>
          <a:chOff x="0" y="0"/>
          <a:chExt cx="0" cy="0"/>
        </a:xfrm>
      </p:grpSpPr>
      <p:sp>
        <p:nvSpPr>
          <p:cNvPr id="500" name="Shape 50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01" name="Shape 5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4" name="Shape 504"/>
        <p:cNvGrpSpPr/>
        <p:nvPr/>
      </p:nvGrpSpPr>
      <p:grpSpPr>
        <a:xfrm>
          <a:off x="0" y="0"/>
          <a:ext cx="0" cy="0"/>
          <a:chOff x="0" y="0"/>
          <a:chExt cx="0" cy="0"/>
        </a:xfrm>
      </p:grpSpPr>
      <p:sp>
        <p:nvSpPr>
          <p:cNvPr id="505" name="Shape 5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06" name="Shape 5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9" name="Shape 509"/>
        <p:cNvGrpSpPr/>
        <p:nvPr/>
      </p:nvGrpSpPr>
      <p:grpSpPr>
        <a:xfrm>
          <a:off x="0" y="0"/>
          <a:ext cx="0" cy="0"/>
          <a:chOff x="0" y="0"/>
          <a:chExt cx="0" cy="0"/>
        </a:xfrm>
      </p:grpSpPr>
      <p:sp>
        <p:nvSpPr>
          <p:cNvPr id="510" name="Shape 51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11" name="Shape 51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6" name="Shape 516"/>
        <p:cNvGrpSpPr/>
        <p:nvPr/>
      </p:nvGrpSpPr>
      <p:grpSpPr>
        <a:xfrm>
          <a:off x="0" y="0"/>
          <a:ext cx="0" cy="0"/>
          <a:chOff x="0" y="0"/>
          <a:chExt cx="0" cy="0"/>
        </a:xfrm>
      </p:grpSpPr>
      <p:sp>
        <p:nvSpPr>
          <p:cNvPr id="517" name="Shape 51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18" name="Shape 51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1" name="Shape 521"/>
        <p:cNvGrpSpPr/>
        <p:nvPr/>
      </p:nvGrpSpPr>
      <p:grpSpPr>
        <a:xfrm>
          <a:off x="0" y="0"/>
          <a:ext cx="0" cy="0"/>
          <a:chOff x="0" y="0"/>
          <a:chExt cx="0" cy="0"/>
        </a:xfrm>
      </p:grpSpPr>
      <p:sp>
        <p:nvSpPr>
          <p:cNvPr id="522" name="Shape 52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523" name="Shape 5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8" name="Shape 528"/>
        <p:cNvGrpSpPr/>
        <p:nvPr/>
      </p:nvGrpSpPr>
      <p:grpSpPr>
        <a:xfrm>
          <a:off x="0" y="0"/>
          <a:ext cx="0" cy="0"/>
          <a:chOff x="0" y="0"/>
          <a:chExt cx="0" cy="0"/>
        </a:xfrm>
      </p:grpSpPr>
      <p:sp>
        <p:nvSpPr>
          <p:cNvPr id="529" name="Shape 52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30" name="Shape 53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6" name="Shape 536"/>
        <p:cNvGrpSpPr/>
        <p:nvPr/>
      </p:nvGrpSpPr>
      <p:grpSpPr>
        <a:xfrm>
          <a:off x="0" y="0"/>
          <a:ext cx="0" cy="0"/>
          <a:chOff x="0" y="0"/>
          <a:chExt cx="0" cy="0"/>
        </a:xfrm>
      </p:grpSpPr>
      <p:sp>
        <p:nvSpPr>
          <p:cNvPr id="537" name="Shape 537"/>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538" name="Shape 53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4" name="Shape 544"/>
        <p:cNvGrpSpPr/>
        <p:nvPr/>
      </p:nvGrpSpPr>
      <p:grpSpPr>
        <a:xfrm>
          <a:off x="0" y="0"/>
          <a:ext cx="0" cy="0"/>
          <a:chOff x="0" y="0"/>
          <a:chExt cx="0" cy="0"/>
        </a:xfrm>
      </p:grpSpPr>
      <p:sp>
        <p:nvSpPr>
          <p:cNvPr id="545" name="Shape 545"/>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546" name="Shape 54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2" name="Shape 552"/>
        <p:cNvGrpSpPr/>
        <p:nvPr/>
      </p:nvGrpSpPr>
      <p:grpSpPr>
        <a:xfrm>
          <a:off x="0" y="0"/>
          <a:ext cx="0" cy="0"/>
          <a:chOff x="0" y="0"/>
          <a:chExt cx="0" cy="0"/>
        </a:xfrm>
      </p:grpSpPr>
      <p:sp>
        <p:nvSpPr>
          <p:cNvPr id="553" name="Shape 553"/>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554" name="Shape 55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8" name="Shape 558"/>
        <p:cNvGrpSpPr/>
        <p:nvPr/>
      </p:nvGrpSpPr>
      <p:grpSpPr>
        <a:xfrm>
          <a:off x="0" y="0"/>
          <a:ext cx="0" cy="0"/>
          <a:chOff x="0" y="0"/>
          <a:chExt cx="0" cy="0"/>
        </a:xfrm>
      </p:grpSpPr>
      <p:sp>
        <p:nvSpPr>
          <p:cNvPr id="559" name="Shape 559"/>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560" name="Shape 56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5" name="Shape 12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4" name="Shape 564"/>
        <p:cNvGrpSpPr/>
        <p:nvPr/>
      </p:nvGrpSpPr>
      <p:grpSpPr>
        <a:xfrm>
          <a:off x="0" y="0"/>
          <a:ext cx="0" cy="0"/>
          <a:chOff x="0" y="0"/>
          <a:chExt cx="0" cy="0"/>
        </a:xfrm>
      </p:grpSpPr>
      <p:sp>
        <p:nvSpPr>
          <p:cNvPr id="565" name="Shape 56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66" name="Shape 56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0" name="Shape 570"/>
        <p:cNvGrpSpPr/>
        <p:nvPr/>
      </p:nvGrpSpPr>
      <p:grpSpPr>
        <a:xfrm>
          <a:off x="0" y="0"/>
          <a:ext cx="0" cy="0"/>
          <a:chOff x="0" y="0"/>
          <a:chExt cx="0" cy="0"/>
        </a:xfrm>
      </p:grpSpPr>
      <p:sp>
        <p:nvSpPr>
          <p:cNvPr id="571" name="Shape 57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72" name="Shape 5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6" name="Shape 576"/>
        <p:cNvGrpSpPr/>
        <p:nvPr/>
      </p:nvGrpSpPr>
      <p:grpSpPr>
        <a:xfrm>
          <a:off x="0" y="0"/>
          <a:ext cx="0" cy="0"/>
          <a:chOff x="0" y="0"/>
          <a:chExt cx="0" cy="0"/>
        </a:xfrm>
      </p:grpSpPr>
      <p:sp>
        <p:nvSpPr>
          <p:cNvPr id="577" name="Shape 57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78" name="Shape 57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1" name="Shape 581"/>
        <p:cNvGrpSpPr/>
        <p:nvPr/>
      </p:nvGrpSpPr>
      <p:grpSpPr>
        <a:xfrm>
          <a:off x="0" y="0"/>
          <a:ext cx="0" cy="0"/>
          <a:chOff x="0" y="0"/>
          <a:chExt cx="0" cy="0"/>
        </a:xfrm>
      </p:grpSpPr>
      <p:sp>
        <p:nvSpPr>
          <p:cNvPr id="582" name="Shape 58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83" name="Shape 5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7" name="Shape 587"/>
        <p:cNvGrpSpPr/>
        <p:nvPr/>
      </p:nvGrpSpPr>
      <p:grpSpPr>
        <a:xfrm>
          <a:off x="0" y="0"/>
          <a:ext cx="0" cy="0"/>
          <a:chOff x="0" y="0"/>
          <a:chExt cx="0" cy="0"/>
        </a:xfrm>
      </p:grpSpPr>
      <p:sp>
        <p:nvSpPr>
          <p:cNvPr id="588" name="Shape 5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89" name="Shape 5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2" name="Shape 592"/>
        <p:cNvGrpSpPr/>
        <p:nvPr/>
      </p:nvGrpSpPr>
      <p:grpSpPr>
        <a:xfrm>
          <a:off x="0" y="0"/>
          <a:ext cx="0" cy="0"/>
          <a:chOff x="0" y="0"/>
          <a:chExt cx="0" cy="0"/>
        </a:xfrm>
      </p:grpSpPr>
      <p:sp>
        <p:nvSpPr>
          <p:cNvPr id="593" name="Shape 59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94" name="Shape 5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8" name="Shape 598"/>
        <p:cNvGrpSpPr/>
        <p:nvPr/>
      </p:nvGrpSpPr>
      <p:grpSpPr>
        <a:xfrm>
          <a:off x="0" y="0"/>
          <a:ext cx="0" cy="0"/>
          <a:chOff x="0" y="0"/>
          <a:chExt cx="0" cy="0"/>
        </a:xfrm>
      </p:grpSpPr>
      <p:sp>
        <p:nvSpPr>
          <p:cNvPr id="599" name="Shape 59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00" name="Shape 6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3" name="Shape 603"/>
        <p:cNvGrpSpPr/>
        <p:nvPr/>
      </p:nvGrpSpPr>
      <p:grpSpPr>
        <a:xfrm>
          <a:off x="0" y="0"/>
          <a:ext cx="0" cy="0"/>
          <a:chOff x="0" y="0"/>
          <a:chExt cx="0" cy="0"/>
        </a:xfrm>
      </p:grpSpPr>
      <p:sp>
        <p:nvSpPr>
          <p:cNvPr id="604" name="Shape 60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05" name="Shape 6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9" name="Shape 609"/>
        <p:cNvGrpSpPr/>
        <p:nvPr/>
      </p:nvGrpSpPr>
      <p:grpSpPr>
        <a:xfrm>
          <a:off x="0" y="0"/>
          <a:ext cx="0" cy="0"/>
          <a:chOff x="0" y="0"/>
          <a:chExt cx="0" cy="0"/>
        </a:xfrm>
      </p:grpSpPr>
      <p:sp>
        <p:nvSpPr>
          <p:cNvPr id="610" name="Shape 61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11" name="Shape 61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5" name="Shape 615"/>
        <p:cNvGrpSpPr/>
        <p:nvPr/>
      </p:nvGrpSpPr>
      <p:grpSpPr>
        <a:xfrm>
          <a:off x="0" y="0"/>
          <a:ext cx="0" cy="0"/>
          <a:chOff x="0" y="0"/>
          <a:chExt cx="0" cy="0"/>
        </a:xfrm>
      </p:grpSpPr>
      <p:sp>
        <p:nvSpPr>
          <p:cNvPr id="616" name="Shape 61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17" name="Shape 6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0" name="Shape 13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1" name="Shape 11"/>
        <p:cNvGrpSpPr/>
        <p:nvPr/>
      </p:nvGrpSpPr>
      <p:grpSpPr>
        <a:xfrm>
          <a:off x="0" y="0"/>
          <a:ext cx="0" cy="0"/>
          <a:chOff x="0" y="0"/>
          <a:chExt cx="0" cy="0"/>
        </a:xfrm>
      </p:grpSpPr>
      <p:sp>
        <p:nvSpPr>
          <p:cNvPr id="12" name="Shape 12"/>
          <p:cNvSpPr txBox="1"/>
          <p:nvPr>
            <p:ph type="ctrTitle"/>
          </p:nvPr>
        </p:nvSpPr>
        <p:spPr>
          <a:xfrm>
            <a:off x="685800" y="1676400"/>
            <a:ext cx="7772400" cy="18288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lt2"/>
                </a:solidFill>
                <a:latin typeface="Tahoma"/>
                <a:ea typeface="Tahoma"/>
                <a:cs typeface="Tahoma"/>
                <a:sym typeface="Tahoma"/>
              </a:defRPr>
            </a:lvl1pPr>
            <a:lvl2pPr indent="0" lvl="1" marL="0" marR="0" rtl="0" algn="ctr">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ctr">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ctr">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ctr">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ctr">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ctr">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ctr">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ctr">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13" name="Shape 13"/>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chemeClr val="hlink"/>
              </a:buClr>
              <a:buFont typeface="Noto Sans Symbols"/>
              <a:buNone/>
              <a:defRPr b="0" i="0" sz="3200" u="none" cap="none" strike="noStrike">
                <a:solidFill>
                  <a:schemeClr val="lt1"/>
                </a:solidFill>
                <a:latin typeface="Tahoma"/>
                <a:ea typeface="Tahoma"/>
                <a:cs typeface="Tahoma"/>
                <a:sym typeface="Tahoma"/>
              </a:defRPr>
            </a:lvl1pPr>
            <a:lvl2pPr indent="-170180" lvl="1" marL="742950" marR="0" rtl="0" algn="l">
              <a:spcBef>
                <a:spcPts val="560"/>
              </a:spcBef>
              <a:spcAft>
                <a:spcPts val="0"/>
              </a:spcAft>
              <a:buClr>
                <a:schemeClr val="folHlink"/>
              </a:buClr>
              <a:buSzPct val="65000"/>
              <a:buFont typeface="Noto Sans Symbols"/>
              <a:buChar char="■"/>
              <a:defRPr b="0" i="0" sz="2800" u="none" cap="none" strike="noStrike">
                <a:solidFill>
                  <a:schemeClr val="lt1"/>
                </a:solidFill>
                <a:latin typeface="Tahoma"/>
                <a:ea typeface="Tahoma"/>
                <a:cs typeface="Tahoma"/>
                <a:sym typeface="Tahoma"/>
              </a:defRPr>
            </a:lvl2pPr>
            <a:lvl3pPr indent="-129539" lvl="2" marL="1143000" marR="0" rtl="0" algn="l">
              <a:spcBef>
                <a:spcPts val="480"/>
              </a:spcBef>
              <a:spcAft>
                <a:spcPts val="0"/>
              </a:spcAft>
              <a:buClr>
                <a:schemeClr val="hlink"/>
              </a:buClr>
              <a:buSzPct val="65000"/>
              <a:buFont typeface="Noto Sans Symbols"/>
              <a:buChar char="■"/>
              <a:defRPr b="0" i="0" sz="2400" u="none" cap="none" strike="noStrike">
                <a:solidFill>
                  <a:schemeClr val="lt1"/>
                </a:solidFill>
                <a:latin typeface="Tahoma"/>
                <a:ea typeface="Tahoma"/>
                <a:cs typeface="Tahoma"/>
                <a:sym typeface="Tahoma"/>
              </a:defRPr>
            </a:lvl3pPr>
            <a:lvl4pPr indent="-146050" lvl="3" marL="1600200" marR="0" rtl="0" algn="l">
              <a:spcBef>
                <a:spcPts val="400"/>
              </a:spcBef>
              <a:spcAft>
                <a:spcPts val="0"/>
              </a:spcAft>
              <a:buClr>
                <a:schemeClr val="folHlink"/>
              </a:buClr>
              <a:buSzPct val="64999"/>
              <a:buFont typeface="Noto Sans Symbols"/>
              <a:buChar char="■"/>
              <a:defRPr b="0" i="0" sz="2000" u="none" cap="none" strike="noStrike">
                <a:solidFill>
                  <a:schemeClr val="lt1"/>
                </a:solidFill>
                <a:latin typeface="Tahoma"/>
                <a:ea typeface="Tahoma"/>
                <a:cs typeface="Tahoma"/>
                <a:sym typeface="Tahoma"/>
              </a:defRPr>
            </a:lvl4pPr>
            <a:lvl5pPr indent="-146050" lvl="4" marL="20574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5pPr>
            <a:lvl6pPr indent="-146050" lvl="5" marL="25146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6pPr>
            <a:lvl7pPr indent="-146050" lvl="6" marL="29718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7pPr>
            <a:lvl8pPr indent="-146050" lvl="7" marL="34290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8pPr>
            <a:lvl9pPr indent="-146050" lvl="8" marL="38862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14" name="Shape 14"/>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15" name="Shape 15"/>
          <p:cNvSpPr txBox="1"/>
          <p:nvPr>
            <p:ph idx="11" type="ftr"/>
          </p:nvPr>
        </p:nvSpPr>
        <p:spPr>
          <a:xfrm>
            <a:off x="3124200" y="6245225"/>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16" name="Shape 16"/>
          <p:cNvSpPr txBox="1"/>
          <p:nvPr>
            <p:ph idx="12" type="sldNum"/>
          </p:nvPr>
        </p:nvSpPr>
        <p:spPr>
          <a:xfrm>
            <a:off x="6553200" y="6245225"/>
            <a:ext cx="2133599"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4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5" name="Shape 65"/>
        <p:cNvGrpSpPr/>
        <p:nvPr/>
      </p:nvGrpSpPr>
      <p:grpSpPr>
        <a:xfrm>
          <a:off x="0" y="0"/>
          <a:ext cx="0" cy="0"/>
          <a:chOff x="0" y="0"/>
          <a:chExt cx="0" cy="0"/>
        </a:xfrm>
      </p:grpSpPr>
      <p:sp>
        <p:nvSpPr>
          <p:cNvPr id="66" name="Shape 66"/>
          <p:cNvSpPr txBox="1"/>
          <p:nvPr>
            <p:ph type="title"/>
          </p:nvPr>
        </p:nvSpPr>
        <p:spPr>
          <a:xfrm>
            <a:off x="457200" y="381000"/>
            <a:ext cx="8229600" cy="13715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lt2"/>
                </a:solidFill>
                <a:latin typeface="Tahoma"/>
                <a:ea typeface="Tahoma"/>
                <a:cs typeface="Tahoma"/>
                <a:sym typeface="Tahoma"/>
              </a:defRPr>
            </a:lvl1pPr>
            <a:lvl2pPr indent="0" lvl="1" marL="0" marR="0" rtl="0" algn="ctr">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ctr">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ctr">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ctr">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ctr">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ctr">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ctr">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ctr">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67" name="Shape 67"/>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68" name="Shape 68"/>
          <p:cNvSpPr txBox="1"/>
          <p:nvPr>
            <p:ph idx="11" type="ftr"/>
          </p:nvPr>
        </p:nvSpPr>
        <p:spPr>
          <a:xfrm>
            <a:off x="3124200" y="6245225"/>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69" name="Shape 69"/>
          <p:cNvSpPr txBox="1"/>
          <p:nvPr>
            <p:ph idx="12" type="sldNum"/>
          </p:nvPr>
        </p:nvSpPr>
        <p:spPr>
          <a:xfrm>
            <a:off x="6553200" y="6245225"/>
            <a:ext cx="2133599"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400" u="none">
                <a:solidFill>
                  <a:schemeClr val="lt1"/>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70" name="Shape 70"/>
        <p:cNvGrpSpPr/>
        <p:nvPr/>
      </p:nvGrpSpPr>
      <p:grpSpPr>
        <a:xfrm>
          <a:off x="0" y="0"/>
          <a:ext cx="0" cy="0"/>
          <a:chOff x="0" y="0"/>
          <a:chExt cx="0" cy="0"/>
        </a:xfrm>
      </p:grpSpPr>
      <p:sp>
        <p:nvSpPr>
          <p:cNvPr id="71" name="Shape 7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lt2"/>
                </a:solidFill>
                <a:latin typeface="Tahoma"/>
                <a:ea typeface="Tahoma"/>
                <a:cs typeface="Tahoma"/>
                <a:sym typeface="Tahoma"/>
              </a:defRPr>
            </a:lvl1pPr>
            <a:lvl2pPr indent="0" lvl="1" marL="0" marR="0" rtl="0" algn="ctr">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ctr">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ctr">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ctr">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ctr">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ctr">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ctr">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ctr">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72" name="Shape 7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hlink"/>
              </a:buClr>
              <a:buFont typeface="Noto Sans Symbols"/>
              <a:buNone/>
              <a:defRPr b="1" i="0" sz="2400" u="none" cap="none" strike="noStrike">
                <a:solidFill>
                  <a:schemeClr val="lt1"/>
                </a:solidFill>
                <a:latin typeface="Tahoma"/>
                <a:ea typeface="Tahoma"/>
                <a:cs typeface="Tahoma"/>
                <a:sym typeface="Tahoma"/>
              </a:defRPr>
            </a:lvl1pPr>
            <a:lvl2pPr indent="0" lvl="1" marL="457200" marR="0" rtl="0" algn="l">
              <a:spcBef>
                <a:spcPts val="400"/>
              </a:spcBef>
              <a:spcAft>
                <a:spcPts val="0"/>
              </a:spcAft>
              <a:buClr>
                <a:schemeClr val="folHlink"/>
              </a:buClr>
              <a:buFont typeface="Noto Sans Symbols"/>
              <a:buNone/>
              <a:defRPr b="1" i="0" sz="2000" u="none" cap="none" strike="noStrike">
                <a:solidFill>
                  <a:schemeClr val="lt1"/>
                </a:solidFill>
                <a:latin typeface="Tahoma"/>
                <a:ea typeface="Tahoma"/>
                <a:cs typeface="Tahoma"/>
                <a:sym typeface="Tahoma"/>
              </a:defRPr>
            </a:lvl2pPr>
            <a:lvl3pPr indent="0" lvl="2" marL="914400" marR="0" rtl="0" algn="l">
              <a:spcBef>
                <a:spcPts val="360"/>
              </a:spcBef>
              <a:spcAft>
                <a:spcPts val="0"/>
              </a:spcAft>
              <a:buClr>
                <a:schemeClr val="hlink"/>
              </a:buClr>
              <a:buFont typeface="Noto Sans Symbols"/>
              <a:buNone/>
              <a:defRPr b="1" i="0" sz="1800" u="none" cap="none" strike="noStrike">
                <a:solidFill>
                  <a:schemeClr val="lt1"/>
                </a:solidFill>
                <a:latin typeface="Tahoma"/>
                <a:ea typeface="Tahoma"/>
                <a:cs typeface="Tahoma"/>
                <a:sym typeface="Tahoma"/>
              </a:defRPr>
            </a:lvl3pPr>
            <a:lvl4pPr indent="0" lvl="3" marL="1371600" marR="0" rtl="0" algn="l">
              <a:spcBef>
                <a:spcPts val="320"/>
              </a:spcBef>
              <a:spcAft>
                <a:spcPts val="0"/>
              </a:spcAft>
              <a:buClr>
                <a:schemeClr val="folHlink"/>
              </a:buClr>
              <a:buFont typeface="Noto Sans Symbols"/>
              <a:buNone/>
              <a:defRPr b="1" i="0" sz="1600" u="none" cap="none" strike="noStrike">
                <a:solidFill>
                  <a:schemeClr val="lt1"/>
                </a:solidFill>
                <a:latin typeface="Tahoma"/>
                <a:ea typeface="Tahoma"/>
                <a:cs typeface="Tahoma"/>
                <a:sym typeface="Tahoma"/>
              </a:defRPr>
            </a:lvl4pPr>
            <a:lvl5pPr indent="0" lvl="4" marL="1828800" marR="0" rtl="0" algn="l">
              <a:spcBef>
                <a:spcPts val="320"/>
              </a:spcBef>
              <a:spcAft>
                <a:spcPts val="0"/>
              </a:spcAft>
              <a:buClr>
                <a:schemeClr val="hlink"/>
              </a:buClr>
              <a:buFont typeface="Noto Sans Symbols"/>
              <a:buNone/>
              <a:defRPr b="1" i="0" sz="1600" u="none" cap="none" strike="noStrike">
                <a:solidFill>
                  <a:schemeClr val="lt1"/>
                </a:solidFill>
                <a:latin typeface="Tahoma"/>
                <a:ea typeface="Tahoma"/>
                <a:cs typeface="Tahoma"/>
                <a:sym typeface="Tahoma"/>
              </a:defRPr>
            </a:lvl5pPr>
            <a:lvl6pPr indent="0" lvl="5" marL="2286000" marR="0" rtl="0" algn="l">
              <a:spcBef>
                <a:spcPts val="320"/>
              </a:spcBef>
              <a:spcAft>
                <a:spcPts val="0"/>
              </a:spcAft>
              <a:buClr>
                <a:schemeClr val="hlink"/>
              </a:buClr>
              <a:buFont typeface="Noto Sans Symbols"/>
              <a:buNone/>
              <a:defRPr b="1" i="0" sz="1600" u="none" cap="none" strike="noStrike">
                <a:solidFill>
                  <a:schemeClr val="lt1"/>
                </a:solidFill>
                <a:latin typeface="Tahoma"/>
                <a:ea typeface="Tahoma"/>
                <a:cs typeface="Tahoma"/>
                <a:sym typeface="Tahoma"/>
              </a:defRPr>
            </a:lvl6pPr>
            <a:lvl7pPr indent="0" lvl="6" marL="2743200" marR="0" rtl="0" algn="l">
              <a:spcBef>
                <a:spcPts val="320"/>
              </a:spcBef>
              <a:spcAft>
                <a:spcPts val="0"/>
              </a:spcAft>
              <a:buClr>
                <a:schemeClr val="hlink"/>
              </a:buClr>
              <a:buFont typeface="Noto Sans Symbols"/>
              <a:buNone/>
              <a:defRPr b="1" i="0" sz="1600" u="none" cap="none" strike="noStrike">
                <a:solidFill>
                  <a:schemeClr val="lt1"/>
                </a:solidFill>
                <a:latin typeface="Tahoma"/>
                <a:ea typeface="Tahoma"/>
                <a:cs typeface="Tahoma"/>
                <a:sym typeface="Tahoma"/>
              </a:defRPr>
            </a:lvl7pPr>
            <a:lvl8pPr indent="0" lvl="7" marL="3200400" marR="0" rtl="0" algn="l">
              <a:spcBef>
                <a:spcPts val="320"/>
              </a:spcBef>
              <a:spcAft>
                <a:spcPts val="0"/>
              </a:spcAft>
              <a:buClr>
                <a:schemeClr val="hlink"/>
              </a:buClr>
              <a:buFont typeface="Noto Sans Symbols"/>
              <a:buNone/>
              <a:defRPr b="1" i="0" sz="1600" u="none" cap="none" strike="noStrike">
                <a:solidFill>
                  <a:schemeClr val="lt1"/>
                </a:solidFill>
                <a:latin typeface="Tahoma"/>
                <a:ea typeface="Tahoma"/>
                <a:cs typeface="Tahoma"/>
                <a:sym typeface="Tahoma"/>
              </a:defRPr>
            </a:lvl8pPr>
            <a:lvl9pPr indent="0" lvl="8" marL="3657600" marR="0" rtl="0" algn="l">
              <a:spcBef>
                <a:spcPts val="320"/>
              </a:spcBef>
              <a:spcAft>
                <a:spcPts val="0"/>
              </a:spcAft>
              <a:buClr>
                <a:schemeClr val="hlink"/>
              </a:buClr>
              <a:buFont typeface="Noto Sans Symbols"/>
              <a:buNone/>
              <a:defRPr b="1" i="0" sz="1600" u="none" cap="none" strike="noStrike">
                <a:solidFill>
                  <a:schemeClr val="lt1"/>
                </a:solidFill>
                <a:latin typeface="Tahoma"/>
                <a:ea typeface="Tahoma"/>
                <a:cs typeface="Tahoma"/>
                <a:sym typeface="Tahoma"/>
              </a:defRPr>
            </a:lvl9pPr>
          </a:lstStyle>
          <a:p/>
        </p:txBody>
      </p:sp>
      <p:sp>
        <p:nvSpPr>
          <p:cNvPr id="73" name="Shape 7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243840" lvl="0" marL="342900" marR="0" rtl="0" algn="l">
              <a:spcBef>
                <a:spcPts val="480"/>
              </a:spcBef>
              <a:spcAft>
                <a:spcPts val="0"/>
              </a:spcAft>
              <a:buClr>
                <a:schemeClr val="hlink"/>
              </a:buClr>
              <a:buSzPct val="65000"/>
              <a:buFont typeface="Noto Sans Symbols"/>
              <a:buChar char="■"/>
              <a:defRPr b="0" i="0" sz="2400" u="none" cap="none" strike="noStrike">
                <a:solidFill>
                  <a:schemeClr val="lt1"/>
                </a:solidFill>
                <a:latin typeface="Tahoma"/>
                <a:ea typeface="Tahoma"/>
                <a:cs typeface="Tahoma"/>
                <a:sym typeface="Tahoma"/>
              </a:defRPr>
            </a:lvl1pPr>
            <a:lvl2pPr indent="-203200" lvl="1" marL="742950" marR="0" rtl="0" algn="l">
              <a:spcBef>
                <a:spcPts val="400"/>
              </a:spcBef>
              <a:spcAft>
                <a:spcPts val="0"/>
              </a:spcAft>
              <a:buClr>
                <a:schemeClr val="folHlink"/>
              </a:buClr>
              <a:buSzPct val="64999"/>
              <a:buFont typeface="Noto Sans Symbols"/>
              <a:buChar char="■"/>
              <a:defRPr b="0" i="0" sz="2000" u="none" cap="none" strike="noStrike">
                <a:solidFill>
                  <a:schemeClr val="lt1"/>
                </a:solidFill>
                <a:latin typeface="Tahoma"/>
                <a:ea typeface="Tahoma"/>
                <a:cs typeface="Tahoma"/>
                <a:sym typeface="Tahoma"/>
              </a:defRPr>
            </a:lvl2pPr>
            <a:lvl3pPr indent="-154305" lvl="2" marL="1143000" marR="0" rtl="0" algn="l">
              <a:spcBef>
                <a:spcPts val="360"/>
              </a:spcBef>
              <a:spcAft>
                <a:spcPts val="0"/>
              </a:spcAft>
              <a:buClr>
                <a:schemeClr val="hlink"/>
              </a:buClr>
              <a:buSzPct val="64999"/>
              <a:buFont typeface="Noto Sans Symbols"/>
              <a:buChar char="■"/>
              <a:defRPr b="0" i="0" sz="1800" u="none" cap="none" strike="noStrike">
                <a:solidFill>
                  <a:schemeClr val="lt1"/>
                </a:solidFill>
                <a:latin typeface="Tahoma"/>
                <a:ea typeface="Tahoma"/>
                <a:cs typeface="Tahoma"/>
                <a:sym typeface="Tahoma"/>
              </a:defRPr>
            </a:lvl3pPr>
            <a:lvl4pPr indent="-162560" lvl="3" marL="1600200" marR="0" rtl="0" algn="l">
              <a:spcBef>
                <a:spcPts val="320"/>
              </a:spcBef>
              <a:spcAft>
                <a:spcPts val="0"/>
              </a:spcAft>
              <a:buClr>
                <a:schemeClr val="folHlink"/>
              </a:buClr>
              <a:buSzPct val="64999"/>
              <a:buFont typeface="Noto Sans Symbols"/>
              <a:buChar char="■"/>
              <a:defRPr b="0" i="0" sz="1600" u="none" cap="none" strike="noStrike">
                <a:solidFill>
                  <a:schemeClr val="lt1"/>
                </a:solidFill>
                <a:latin typeface="Tahoma"/>
                <a:ea typeface="Tahoma"/>
                <a:cs typeface="Tahoma"/>
                <a:sym typeface="Tahoma"/>
              </a:defRPr>
            </a:lvl4pPr>
            <a:lvl5pPr indent="-162560" lvl="4" marL="2057400" marR="0" rtl="0" algn="l">
              <a:spcBef>
                <a:spcPts val="320"/>
              </a:spcBef>
              <a:spcAft>
                <a:spcPts val="0"/>
              </a:spcAft>
              <a:buClr>
                <a:schemeClr val="hlink"/>
              </a:buClr>
              <a:buSzPct val="64999"/>
              <a:buFont typeface="Noto Sans Symbols"/>
              <a:buChar char="■"/>
              <a:defRPr b="0" i="0" sz="1600" u="none" cap="none" strike="noStrike">
                <a:solidFill>
                  <a:schemeClr val="lt1"/>
                </a:solidFill>
                <a:latin typeface="Tahoma"/>
                <a:ea typeface="Tahoma"/>
                <a:cs typeface="Tahoma"/>
                <a:sym typeface="Tahoma"/>
              </a:defRPr>
            </a:lvl5pPr>
            <a:lvl6pPr indent="-162560" lvl="5" marL="2514600" marR="0" rtl="0" algn="l">
              <a:spcBef>
                <a:spcPts val="320"/>
              </a:spcBef>
              <a:spcAft>
                <a:spcPts val="0"/>
              </a:spcAft>
              <a:buClr>
                <a:schemeClr val="hlink"/>
              </a:buClr>
              <a:buSzPct val="64999"/>
              <a:buFont typeface="Noto Sans Symbols"/>
              <a:buChar char="■"/>
              <a:defRPr b="0" i="0" sz="1600" u="none" cap="none" strike="noStrike">
                <a:solidFill>
                  <a:schemeClr val="lt1"/>
                </a:solidFill>
                <a:latin typeface="Tahoma"/>
                <a:ea typeface="Tahoma"/>
                <a:cs typeface="Tahoma"/>
                <a:sym typeface="Tahoma"/>
              </a:defRPr>
            </a:lvl6pPr>
            <a:lvl7pPr indent="-162560" lvl="6" marL="2971800" marR="0" rtl="0" algn="l">
              <a:spcBef>
                <a:spcPts val="320"/>
              </a:spcBef>
              <a:spcAft>
                <a:spcPts val="0"/>
              </a:spcAft>
              <a:buClr>
                <a:schemeClr val="hlink"/>
              </a:buClr>
              <a:buSzPct val="64999"/>
              <a:buFont typeface="Noto Sans Symbols"/>
              <a:buChar char="■"/>
              <a:defRPr b="0" i="0" sz="1600" u="none" cap="none" strike="noStrike">
                <a:solidFill>
                  <a:schemeClr val="lt1"/>
                </a:solidFill>
                <a:latin typeface="Tahoma"/>
                <a:ea typeface="Tahoma"/>
                <a:cs typeface="Tahoma"/>
                <a:sym typeface="Tahoma"/>
              </a:defRPr>
            </a:lvl7pPr>
            <a:lvl8pPr indent="-162559" lvl="7" marL="3429000" marR="0" rtl="0" algn="l">
              <a:spcBef>
                <a:spcPts val="320"/>
              </a:spcBef>
              <a:spcAft>
                <a:spcPts val="0"/>
              </a:spcAft>
              <a:buClr>
                <a:schemeClr val="hlink"/>
              </a:buClr>
              <a:buSzPct val="64999"/>
              <a:buFont typeface="Noto Sans Symbols"/>
              <a:buChar char="■"/>
              <a:defRPr b="0" i="0" sz="1600" u="none" cap="none" strike="noStrike">
                <a:solidFill>
                  <a:schemeClr val="lt1"/>
                </a:solidFill>
                <a:latin typeface="Tahoma"/>
                <a:ea typeface="Tahoma"/>
                <a:cs typeface="Tahoma"/>
                <a:sym typeface="Tahoma"/>
              </a:defRPr>
            </a:lvl8pPr>
            <a:lvl9pPr indent="-162559" lvl="8" marL="3886200" marR="0" rtl="0" algn="l">
              <a:spcBef>
                <a:spcPts val="320"/>
              </a:spcBef>
              <a:spcAft>
                <a:spcPts val="0"/>
              </a:spcAft>
              <a:buClr>
                <a:schemeClr val="hlink"/>
              </a:buClr>
              <a:buSzPct val="64999"/>
              <a:buFont typeface="Noto Sans Symbols"/>
              <a:buChar char="■"/>
              <a:defRPr b="0" i="0" sz="1600" u="none" cap="none" strike="noStrike">
                <a:solidFill>
                  <a:schemeClr val="lt1"/>
                </a:solidFill>
                <a:latin typeface="Tahoma"/>
                <a:ea typeface="Tahoma"/>
                <a:cs typeface="Tahoma"/>
                <a:sym typeface="Tahoma"/>
              </a:defRPr>
            </a:lvl9pPr>
          </a:lstStyle>
          <a:p/>
        </p:txBody>
      </p:sp>
      <p:sp>
        <p:nvSpPr>
          <p:cNvPr id="74" name="Shape 7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hlink"/>
              </a:buClr>
              <a:buFont typeface="Noto Sans Symbols"/>
              <a:buNone/>
              <a:defRPr b="1" i="0" sz="2400" u="none" cap="none" strike="noStrike">
                <a:solidFill>
                  <a:schemeClr val="lt1"/>
                </a:solidFill>
                <a:latin typeface="Tahoma"/>
                <a:ea typeface="Tahoma"/>
                <a:cs typeface="Tahoma"/>
                <a:sym typeface="Tahoma"/>
              </a:defRPr>
            </a:lvl1pPr>
            <a:lvl2pPr indent="0" lvl="1" marL="457200" marR="0" rtl="0" algn="l">
              <a:spcBef>
                <a:spcPts val="400"/>
              </a:spcBef>
              <a:spcAft>
                <a:spcPts val="0"/>
              </a:spcAft>
              <a:buClr>
                <a:schemeClr val="folHlink"/>
              </a:buClr>
              <a:buFont typeface="Noto Sans Symbols"/>
              <a:buNone/>
              <a:defRPr b="1" i="0" sz="2000" u="none" cap="none" strike="noStrike">
                <a:solidFill>
                  <a:schemeClr val="lt1"/>
                </a:solidFill>
                <a:latin typeface="Tahoma"/>
                <a:ea typeface="Tahoma"/>
                <a:cs typeface="Tahoma"/>
                <a:sym typeface="Tahoma"/>
              </a:defRPr>
            </a:lvl2pPr>
            <a:lvl3pPr indent="0" lvl="2" marL="914400" marR="0" rtl="0" algn="l">
              <a:spcBef>
                <a:spcPts val="360"/>
              </a:spcBef>
              <a:spcAft>
                <a:spcPts val="0"/>
              </a:spcAft>
              <a:buClr>
                <a:schemeClr val="hlink"/>
              </a:buClr>
              <a:buFont typeface="Noto Sans Symbols"/>
              <a:buNone/>
              <a:defRPr b="1" i="0" sz="1800" u="none" cap="none" strike="noStrike">
                <a:solidFill>
                  <a:schemeClr val="lt1"/>
                </a:solidFill>
                <a:latin typeface="Tahoma"/>
                <a:ea typeface="Tahoma"/>
                <a:cs typeface="Tahoma"/>
                <a:sym typeface="Tahoma"/>
              </a:defRPr>
            </a:lvl3pPr>
            <a:lvl4pPr indent="0" lvl="3" marL="1371600" marR="0" rtl="0" algn="l">
              <a:spcBef>
                <a:spcPts val="320"/>
              </a:spcBef>
              <a:spcAft>
                <a:spcPts val="0"/>
              </a:spcAft>
              <a:buClr>
                <a:schemeClr val="folHlink"/>
              </a:buClr>
              <a:buFont typeface="Noto Sans Symbols"/>
              <a:buNone/>
              <a:defRPr b="1" i="0" sz="1600" u="none" cap="none" strike="noStrike">
                <a:solidFill>
                  <a:schemeClr val="lt1"/>
                </a:solidFill>
                <a:latin typeface="Tahoma"/>
                <a:ea typeface="Tahoma"/>
                <a:cs typeface="Tahoma"/>
                <a:sym typeface="Tahoma"/>
              </a:defRPr>
            </a:lvl4pPr>
            <a:lvl5pPr indent="0" lvl="4" marL="1828800" marR="0" rtl="0" algn="l">
              <a:spcBef>
                <a:spcPts val="320"/>
              </a:spcBef>
              <a:spcAft>
                <a:spcPts val="0"/>
              </a:spcAft>
              <a:buClr>
                <a:schemeClr val="hlink"/>
              </a:buClr>
              <a:buFont typeface="Noto Sans Symbols"/>
              <a:buNone/>
              <a:defRPr b="1" i="0" sz="1600" u="none" cap="none" strike="noStrike">
                <a:solidFill>
                  <a:schemeClr val="lt1"/>
                </a:solidFill>
                <a:latin typeface="Tahoma"/>
                <a:ea typeface="Tahoma"/>
                <a:cs typeface="Tahoma"/>
                <a:sym typeface="Tahoma"/>
              </a:defRPr>
            </a:lvl5pPr>
            <a:lvl6pPr indent="0" lvl="5" marL="2286000" marR="0" rtl="0" algn="l">
              <a:spcBef>
                <a:spcPts val="320"/>
              </a:spcBef>
              <a:spcAft>
                <a:spcPts val="0"/>
              </a:spcAft>
              <a:buClr>
                <a:schemeClr val="hlink"/>
              </a:buClr>
              <a:buFont typeface="Noto Sans Symbols"/>
              <a:buNone/>
              <a:defRPr b="1" i="0" sz="1600" u="none" cap="none" strike="noStrike">
                <a:solidFill>
                  <a:schemeClr val="lt1"/>
                </a:solidFill>
                <a:latin typeface="Tahoma"/>
                <a:ea typeface="Tahoma"/>
                <a:cs typeface="Tahoma"/>
                <a:sym typeface="Tahoma"/>
              </a:defRPr>
            </a:lvl6pPr>
            <a:lvl7pPr indent="0" lvl="6" marL="2743200" marR="0" rtl="0" algn="l">
              <a:spcBef>
                <a:spcPts val="320"/>
              </a:spcBef>
              <a:spcAft>
                <a:spcPts val="0"/>
              </a:spcAft>
              <a:buClr>
                <a:schemeClr val="hlink"/>
              </a:buClr>
              <a:buFont typeface="Noto Sans Symbols"/>
              <a:buNone/>
              <a:defRPr b="1" i="0" sz="1600" u="none" cap="none" strike="noStrike">
                <a:solidFill>
                  <a:schemeClr val="lt1"/>
                </a:solidFill>
                <a:latin typeface="Tahoma"/>
                <a:ea typeface="Tahoma"/>
                <a:cs typeface="Tahoma"/>
                <a:sym typeface="Tahoma"/>
              </a:defRPr>
            </a:lvl7pPr>
            <a:lvl8pPr indent="0" lvl="7" marL="3200400" marR="0" rtl="0" algn="l">
              <a:spcBef>
                <a:spcPts val="320"/>
              </a:spcBef>
              <a:spcAft>
                <a:spcPts val="0"/>
              </a:spcAft>
              <a:buClr>
                <a:schemeClr val="hlink"/>
              </a:buClr>
              <a:buFont typeface="Noto Sans Symbols"/>
              <a:buNone/>
              <a:defRPr b="1" i="0" sz="1600" u="none" cap="none" strike="noStrike">
                <a:solidFill>
                  <a:schemeClr val="lt1"/>
                </a:solidFill>
                <a:latin typeface="Tahoma"/>
                <a:ea typeface="Tahoma"/>
                <a:cs typeface="Tahoma"/>
                <a:sym typeface="Tahoma"/>
              </a:defRPr>
            </a:lvl8pPr>
            <a:lvl9pPr indent="0" lvl="8" marL="3657600" marR="0" rtl="0" algn="l">
              <a:spcBef>
                <a:spcPts val="320"/>
              </a:spcBef>
              <a:spcAft>
                <a:spcPts val="0"/>
              </a:spcAft>
              <a:buClr>
                <a:schemeClr val="hlink"/>
              </a:buClr>
              <a:buFont typeface="Noto Sans Symbols"/>
              <a:buNone/>
              <a:defRPr b="1" i="0" sz="1600" u="none" cap="none" strike="noStrike">
                <a:solidFill>
                  <a:schemeClr val="lt1"/>
                </a:solidFill>
                <a:latin typeface="Tahoma"/>
                <a:ea typeface="Tahoma"/>
                <a:cs typeface="Tahoma"/>
                <a:sym typeface="Tahoma"/>
              </a:defRPr>
            </a:lvl9pPr>
          </a:lstStyle>
          <a:p/>
        </p:txBody>
      </p:sp>
      <p:sp>
        <p:nvSpPr>
          <p:cNvPr id="75" name="Shape 7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243840" lvl="0" marL="342900" marR="0" rtl="0" algn="l">
              <a:spcBef>
                <a:spcPts val="480"/>
              </a:spcBef>
              <a:spcAft>
                <a:spcPts val="0"/>
              </a:spcAft>
              <a:buClr>
                <a:schemeClr val="hlink"/>
              </a:buClr>
              <a:buSzPct val="65000"/>
              <a:buFont typeface="Noto Sans Symbols"/>
              <a:buChar char="■"/>
              <a:defRPr b="0" i="0" sz="2400" u="none" cap="none" strike="noStrike">
                <a:solidFill>
                  <a:schemeClr val="lt1"/>
                </a:solidFill>
                <a:latin typeface="Tahoma"/>
                <a:ea typeface="Tahoma"/>
                <a:cs typeface="Tahoma"/>
                <a:sym typeface="Tahoma"/>
              </a:defRPr>
            </a:lvl1pPr>
            <a:lvl2pPr indent="-203200" lvl="1" marL="742950" marR="0" rtl="0" algn="l">
              <a:spcBef>
                <a:spcPts val="400"/>
              </a:spcBef>
              <a:spcAft>
                <a:spcPts val="0"/>
              </a:spcAft>
              <a:buClr>
                <a:schemeClr val="folHlink"/>
              </a:buClr>
              <a:buSzPct val="64999"/>
              <a:buFont typeface="Noto Sans Symbols"/>
              <a:buChar char="■"/>
              <a:defRPr b="0" i="0" sz="2000" u="none" cap="none" strike="noStrike">
                <a:solidFill>
                  <a:schemeClr val="lt1"/>
                </a:solidFill>
                <a:latin typeface="Tahoma"/>
                <a:ea typeface="Tahoma"/>
                <a:cs typeface="Tahoma"/>
                <a:sym typeface="Tahoma"/>
              </a:defRPr>
            </a:lvl2pPr>
            <a:lvl3pPr indent="-154305" lvl="2" marL="1143000" marR="0" rtl="0" algn="l">
              <a:spcBef>
                <a:spcPts val="360"/>
              </a:spcBef>
              <a:spcAft>
                <a:spcPts val="0"/>
              </a:spcAft>
              <a:buClr>
                <a:schemeClr val="hlink"/>
              </a:buClr>
              <a:buSzPct val="64999"/>
              <a:buFont typeface="Noto Sans Symbols"/>
              <a:buChar char="■"/>
              <a:defRPr b="0" i="0" sz="1800" u="none" cap="none" strike="noStrike">
                <a:solidFill>
                  <a:schemeClr val="lt1"/>
                </a:solidFill>
                <a:latin typeface="Tahoma"/>
                <a:ea typeface="Tahoma"/>
                <a:cs typeface="Tahoma"/>
                <a:sym typeface="Tahoma"/>
              </a:defRPr>
            </a:lvl3pPr>
            <a:lvl4pPr indent="-162560" lvl="3" marL="1600200" marR="0" rtl="0" algn="l">
              <a:spcBef>
                <a:spcPts val="320"/>
              </a:spcBef>
              <a:spcAft>
                <a:spcPts val="0"/>
              </a:spcAft>
              <a:buClr>
                <a:schemeClr val="folHlink"/>
              </a:buClr>
              <a:buSzPct val="64999"/>
              <a:buFont typeface="Noto Sans Symbols"/>
              <a:buChar char="■"/>
              <a:defRPr b="0" i="0" sz="1600" u="none" cap="none" strike="noStrike">
                <a:solidFill>
                  <a:schemeClr val="lt1"/>
                </a:solidFill>
                <a:latin typeface="Tahoma"/>
                <a:ea typeface="Tahoma"/>
                <a:cs typeface="Tahoma"/>
                <a:sym typeface="Tahoma"/>
              </a:defRPr>
            </a:lvl4pPr>
            <a:lvl5pPr indent="-162560" lvl="4" marL="2057400" marR="0" rtl="0" algn="l">
              <a:spcBef>
                <a:spcPts val="320"/>
              </a:spcBef>
              <a:spcAft>
                <a:spcPts val="0"/>
              </a:spcAft>
              <a:buClr>
                <a:schemeClr val="hlink"/>
              </a:buClr>
              <a:buSzPct val="64999"/>
              <a:buFont typeface="Noto Sans Symbols"/>
              <a:buChar char="■"/>
              <a:defRPr b="0" i="0" sz="1600" u="none" cap="none" strike="noStrike">
                <a:solidFill>
                  <a:schemeClr val="lt1"/>
                </a:solidFill>
                <a:latin typeface="Tahoma"/>
                <a:ea typeface="Tahoma"/>
                <a:cs typeface="Tahoma"/>
                <a:sym typeface="Tahoma"/>
              </a:defRPr>
            </a:lvl5pPr>
            <a:lvl6pPr indent="-162560" lvl="5" marL="2514600" marR="0" rtl="0" algn="l">
              <a:spcBef>
                <a:spcPts val="320"/>
              </a:spcBef>
              <a:spcAft>
                <a:spcPts val="0"/>
              </a:spcAft>
              <a:buClr>
                <a:schemeClr val="hlink"/>
              </a:buClr>
              <a:buSzPct val="64999"/>
              <a:buFont typeface="Noto Sans Symbols"/>
              <a:buChar char="■"/>
              <a:defRPr b="0" i="0" sz="1600" u="none" cap="none" strike="noStrike">
                <a:solidFill>
                  <a:schemeClr val="lt1"/>
                </a:solidFill>
                <a:latin typeface="Tahoma"/>
                <a:ea typeface="Tahoma"/>
                <a:cs typeface="Tahoma"/>
                <a:sym typeface="Tahoma"/>
              </a:defRPr>
            </a:lvl6pPr>
            <a:lvl7pPr indent="-162560" lvl="6" marL="2971800" marR="0" rtl="0" algn="l">
              <a:spcBef>
                <a:spcPts val="320"/>
              </a:spcBef>
              <a:spcAft>
                <a:spcPts val="0"/>
              </a:spcAft>
              <a:buClr>
                <a:schemeClr val="hlink"/>
              </a:buClr>
              <a:buSzPct val="64999"/>
              <a:buFont typeface="Noto Sans Symbols"/>
              <a:buChar char="■"/>
              <a:defRPr b="0" i="0" sz="1600" u="none" cap="none" strike="noStrike">
                <a:solidFill>
                  <a:schemeClr val="lt1"/>
                </a:solidFill>
                <a:latin typeface="Tahoma"/>
                <a:ea typeface="Tahoma"/>
                <a:cs typeface="Tahoma"/>
                <a:sym typeface="Tahoma"/>
              </a:defRPr>
            </a:lvl7pPr>
            <a:lvl8pPr indent="-162559" lvl="7" marL="3429000" marR="0" rtl="0" algn="l">
              <a:spcBef>
                <a:spcPts val="320"/>
              </a:spcBef>
              <a:spcAft>
                <a:spcPts val="0"/>
              </a:spcAft>
              <a:buClr>
                <a:schemeClr val="hlink"/>
              </a:buClr>
              <a:buSzPct val="64999"/>
              <a:buFont typeface="Noto Sans Symbols"/>
              <a:buChar char="■"/>
              <a:defRPr b="0" i="0" sz="1600" u="none" cap="none" strike="noStrike">
                <a:solidFill>
                  <a:schemeClr val="lt1"/>
                </a:solidFill>
                <a:latin typeface="Tahoma"/>
                <a:ea typeface="Tahoma"/>
                <a:cs typeface="Tahoma"/>
                <a:sym typeface="Tahoma"/>
              </a:defRPr>
            </a:lvl8pPr>
            <a:lvl9pPr indent="-162559" lvl="8" marL="3886200" marR="0" rtl="0" algn="l">
              <a:spcBef>
                <a:spcPts val="320"/>
              </a:spcBef>
              <a:spcAft>
                <a:spcPts val="0"/>
              </a:spcAft>
              <a:buClr>
                <a:schemeClr val="hlink"/>
              </a:buClr>
              <a:buSzPct val="64999"/>
              <a:buFont typeface="Noto Sans Symbols"/>
              <a:buChar char="■"/>
              <a:defRPr b="0" i="0" sz="1600" u="none" cap="none" strike="noStrike">
                <a:solidFill>
                  <a:schemeClr val="lt1"/>
                </a:solidFill>
                <a:latin typeface="Tahoma"/>
                <a:ea typeface="Tahoma"/>
                <a:cs typeface="Tahoma"/>
                <a:sym typeface="Tahoma"/>
              </a:defRPr>
            </a:lvl9pPr>
          </a:lstStyle>
          <a:p/>
        </p:txBody>
      </p:sp>
      <p:sp>
        <p:nvSpPr>
          <p:cNvPr id="76" name="Shape 76"/>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77" name="Shape 77"/>
          <p:cNvSpPr txBox="1"/>
          <p:nvPr>
            <p:ph idx="11" type="ftr"/>
          </p:nvPr>
        </p:nvSpPr>
        <p:spPr>
          <a:xfrm>
            <a:off x="3124200" y="6245225"/>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78" name="Shape 78"/>
          <p:cNvSpPr txBox="1"/>
          <p:nvPr>
            <p:ph idx="12" type="sldNum"/>
          </p:nvPr>
        </p:nvSpPr>
        <p:spPr>
          <a:xfrm>
            <a:off x="6553200" y="6245225"/>
            <a:ext cx="2133599"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400" u="none">
                <a:solidFill>
                  <a:schemeClr val="lt1"/>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79" name="Shape 79"/>
        <p:cNvGrpSpPr/>
        <p:nvPr/>
      </p:nvGrpSpPr>
      <p:grpSpPr>
        <a:xfrm>
          <a:off x="0" y="0"/>
          <a:ext cx="0" cy="0"/>
          <a:chOff x="0" y="0"/>
          <a:chExt cx="0" cy="0"/>
        </a:xfrm>
      </p:grpSpPr>
      <p:sp>
        <p:nvSpPr>
          <p:cNvPr id="80" name="Shape 80"/>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chemeClr val="lt2"/>
                </a:solidFill>
                <a:latin typeface="Tahoma"/>
                <a:ea typeface="Tahoma"/>
                <a:cs typeface="Tahoma"/>
                <a:sym typeface="Tahoma"/>
              </a:defRPr>
            </a:lvl1pPr>
            <a:lvl2pPr indent="0" lvl="1" marL="0" marR="0" rtl="0" algn="ctr">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ctr">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ctr">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ctr">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ctr">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ctr">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ctr">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ctr">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81" name="Shape 81"/>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chemeClr val="hlink"/>
              </a:buClr>
              <a:buFont typeface="Noto Sans Symbols"/>
              <a:buNone/>
              <a:defRPr b="0" i="0" sz="2000" u="none" cap="none" strike="noStrike">
                <a:solidFill>
                  <a:schemeClr val="lt1"/>
                </a:solidFill>
                <a:latin typeface="Tahoma"/>
                <a:ea typeface="Tahoma"/>
                <a:cs typeface="Tahoma"/>
                <a:sym typeface="Tahoma"/>
              </a:defRPr>
            </a:lvl1pPr>
            <a:lvl2pPr indent="0" lvl="1" marL="457200" marR="0" rtl="0" algn="l">
              <a:spcBef>
                <a:spcPts val="360"/>
              </a:spcBef>
              <a:spcAft>
                <a:spcPts val="0"/>
              </a:spcAft>
              <a:buClr>
                <a:schemeClr val="folHlink"/>
              </a:buClr>
              <a:buFont typeface="Noto Sans Symbols"/>
              <a:buNone/>
              <a:defRPr b="0" i="0" sz="1800" u="none" cap="none" strike="noStrike">
                <a:solidFill>
                  <a:schemeClr val="lt1"/>
                </a:solidFill>
                <a:latin typeface="Tahoma"/>
                <a:ea typeface="Tahoma"/>
                <a:cs typeface="Tahoma"/>
                <a:sym typeface="Tahoma"/>
              </a:defRPr>
            </a:lvl2pPr>
            <a:lvl3pPr indent="0" lvl="2" marL="914400" marR="0" rtl="0" algn="l">
              <a:spcBef>
                <a:spcPts val="320"/>
              </a:spcBef>
              <a:spcAft>
                <a:spcPts val="0"/>
              </a:spcAft>
              <a:buClr>
                <a:schemeClr val="hlink"/>
              </a:buClr>
              <a:buFont typeface="Noto Sans Symbols"/>
              <a:buNone/>
              <a:defRPr b="0" i="0" sz="1600" u="none" cap="none" strike="noStrike">
                <a:solidFill>
                  <a:schemeClr val="lt1"/>
                </a:solidFill>
                <a:latin typeface="Tahoma"/>
                <a:ea typeface="Tahoma"/>
                <a:cs typeface="Tahoma"/>
                <a:sym typeface="Tahoma"/>
              </a:defRPr>
            </a:lvl3pPr>
            <a:lvl4pPr indent="0" lvl="3" marL="1371600" marR="0" rtl="0" algn="l">
              <a:spcBef>
                <a:spcPts val="280"/>
              </a:spcBef>
              <a:spcAft>
                <a:spcPts val="0"/>
              </a:spcAft>
              <a:buClr>
                <a:schemeClr val="folHlink"/>
              </a:buClr>
              <a:buFont typeface="Noto Sans Symbols"/>
              <a:buNone/>
              <a:defRPr b="0" i="0" sz="1400" u="none" cap="none" strike="noStrike">
                <a:solidFill>
                  <a:schemeClr val="lt1"/>
                </a:solidFill>
                <a:latin typeface="Tahoma"/>
                <a:ea typeface="Tahoma"/>
                <a:cs typeface="Tahoma"/>
                <a:sym typeface="Tahoma"/>
              </a:defRPr>
            </a:lvl4pPr>
            <a:lvl5pPr indent="0" lvl="4" marL="1828800" marR="0" rtl="0" algn="l">
              <a:spcBef>
                <a:spcPts val="280"/>
              </a:spcBef>
              <a:spcAft>
                <a:spcPts val="0"/>
              </a:spcAft>
              <a:buClr>
                <a:schemeClr val="hlink"/>
              </a:buClr>
              <a:buFont typeface="Noto Sans Symbols"/>
              <a:buNone/>
              <a:defRPr b="0" i="0" sz="1400" u="none" cap="none" strike="noStrike">
                <a:solidFill>
                  <a:schemeClr val="lt1"/>
                </a:solidFill>
                <a:latin typeface="Tahoma"/>
                <a:ea typeface="Tahoma"/>
                <a:cs typeface="Tahoma"/>
                <a:sym typeface="Tahoma"/>
              </a:defRPr>
            </a:lvl5pPr>
            <a:lvl6pPr indent="0" lvl="5" marL="2286000" marR="0" rtl="0" algn="l">
              <a:spcBef>
                <a:spcPts val="280"/>
              </a:spcBef>
              <a:spcAft>
                <a:spcPts val="0"/>
              </a:spcAft>
              <a:buClr>
                <a:schemeClr val="hlink"/>
              </a:buClr>
              <a:buFont typeface="Noto Sans Symbols"/>
              <a:buNone/>
              <a:defRPr b="0" i="0" sz="1400" u="none" cap="none" strike="noStrike">
                <a:solidFill>
                  <a:schemeClr val="lt1"/>
                </a:solidFill>
                <a:latin typeface="Tahoma"/>
                <a:ea typeface="Tahoma"/>
                <a:cs typeface="Tahoma"/>
                <a:sym typeface="Tahoma"/>
              </a:defRPr>
            </a:lvl6pPr>
            <a:lvl7pPr indent="0" lvl="6" marL="2743200" marR="0" rtl="0" algn="l">
              <a:spcBef>
                <a:spcPts val="280"/>
              </a:spcBef>
              <a:spcAft>
                <a:spcPts val="0"/>
              </a:spcAft>
              <a:buClr>
                <a:schemeClr val="hlink"/>
              </a:buClr>
              <a:buFont typeface="Noto Sans Symbols"/>
              <a:buNone/>
              <a:defRPr b="0" i="0" sz="1400" u="none" cap="none" strike="noStrike">
                <a:solidFill>
                  <a:schemeClr val="lt1"/>
                </a:solidFill>
                <a:latin typeface="Tahoma"/>
                <a:ea typeface="Tahoma"/>
                <a:cs typeface="Tahoma"/>
                <a:sym typeface="Tahoma"/>
              </a:defRPr>
            </a:lvl7pPr>
            <a:lvl8pPr indent="0" lvl="7" marL="3200400" marR="0" rtl="0" algn="l">
              <a:spcBef>
                <a:spcPts val="280"/>
              </a:spcBef>
              <a:spcAft>
                <a:spcPts val="0"/>
              </a:spcAft>
              <a:buClr>
                <a:schemeClr val="hlink"/>
              </a:buClr>
              <a:buFont typeface="Noto Sans Symbols"/>
              <a:buNone/>
              <a:defRPr b="0" i="0" sz="1400" u="none" cap="none" strike="noStrike">
                <a:solidFill>
                  <a:schemeClr val="lt1"/>
                </a:solidFill>
                <a:latin typeface="Tahoma"/>
                <a:ea typeface="Tahoma"/>
                <a:cs typeface="Tahoma"/>
                <a:sym typeface="Tahoma"/>
              </a:defRPr>
            </a:lvl8pPr>
            <a:lvl9pPr indent="0" lvl="8" marL="3657600" marR="0" rtl="0" algn="l">
              <a:spcBef>
                <a:spcPts val="280"/>
              </a:spcBef>
              <a:spcAft>
                <a:spcPts val="0"/>
              </a:spcAft>
              <a:buClr>
                <a:schemeClr val="hlink"/>
              </a:buClr>
              <a:buFont typeface="Noto Sans Symbols"/>
              <a:buNone/>
              <a:defRPr b="0" i="0" sz="1400" u="none" cap="none" strike="noStrike">
                <a:solidFill>
                  <a:schemeClr val="lt1"/>
                </a:solidFill>
                <a:latin typeface="Tahoma"/>
                <a:ea typeface="Tahoma"/>
                <a:cs typeface="Tahoma"/>
                <a:sym typeface="Tahoma"/>
              </a:defRPr>
            </a:lvl9pPr>
          </a:lstStyle>
          <a:p/>
        </p:txBody>
      </p:sp>
      <p:sp>
        <p:nvSpPr>
          <p:cNvPr id="82" name="Shape 82"/>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83" name="Shape 83"/>
          <p:cNvSpPr txBox="1"/>
          <p:nvPr>
            <p:ph idx="11" type="ftr"/>
          </p:nvPr>
        </p:nvSpPr>
        <p:spPr>
          <a:xfrm>
            <a:off x="3124200" y="6245225"/>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84" name="Shape 84"/>
          <p:cNvSpPr txBox="1"/>
          <p:nvPr>
            <p:ph idx="12" type="sldNum"/>
          </p:nvPr>
        </p:nvSpPr>
        <p:spPr>
          <a:xfrm>
            <a:off x="6553200" y="6245225"/>
            <a:ext cx="2133599"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400" u="none">
                <a:solidFill>
                  <a:schemeClr val="lt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7" name="Shape 17"/>
        <p:cNvGrpSpPr/>
        <p:nvPr/>
      </p:nvGrpSpPr>
      <p:grpSpPr>
        <a:xfrm>
          <a:off x="0" y="0"/>
          <a:ext cx="0" cy="0"/>
          <a:chOff x="0" y="0"/>
          <a:chExt cx="0" cy="0"/>
        </a:xfrm>
      </p:grpSpPr>
      <p:sp>
        <p:nvSpPr>
          <p:cNvPr id="18" name="Shape 18"/>
          <p:cNvSpPr txBox="1"/>
          <p:nvPr>
            <p:ph type="title"/>
          </p:nvPr>
        </p:nvSpPr>
        <p:spPr>
          <a:xfrm>
            <a:off x="457200" y="381000"/>
            <a:ext cx="8229600" cy="13715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lt2"/>
                </a:solidFill>
                <a:latin typeface="Tahoma"/>
                <a:ea typeface="Tahoma"/>
                <a:cs typeface="Tahoma"/>
                <a:sym typeface="Tahoma"/>
              </a:defRPr>
            </a:lvl1pPr>
            <a:lvl2pPr indent="0" lvl="1" marL="0" marR="0" rtl="0" algn="ctr">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ctr">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ctr">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ctr">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ctr">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ctr">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ctr">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ctr">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19" name="Shape 19"/>
          <p:cNvSpPr txBox="1"/>
          <p:nvPr>
            <p:ph idx="1" type="body"/>
          </p:nvPr>
        </p:nvSpPr>
        <p:spPr>
          <a:xfrm>
            <a:off x="457200" y="1981200"/>
            <a:ext cx="8229600" cy="4114800"/>
          </a:xfrm>
          <a:prstGeom prst="rect">
            <a:avLst/>
          </a:prstGeom>
          <a:noFill/>
          <a:ln>
            <a:noFill/>
          </a:ln>
        </p:spPr>
        <p:txBody>
          <a:bodyPr anchorCtr="0" anchor="t" bIns="91425" lIns="91425" rIns="91425" tIns="91425"/>
          <a:lstStyle>
            <a:lvl1pPr indent="-210820" lvl="0" marL="342900" marR="0" rtl="0" algn="l">
              <a:spcBef>
                <a:spcPts val="640"/>
              </a:spcBef>
              <a:spcAft>
                <a:spcPts val="0"/>
              </a:spcAft>
              <a:buClr>
                <a:schemeClr val="hlink"/>
              </a:buClr>
              <a:buSzPct val="64999"/>
              <a:buFont typeface="Noto Sans Symbols"/>
              <a:buChar char="■"/>
              <a:defRPr b="0" i="0" sz="3200" u="none" cap="none" strike="noStrike">
                <a:solidFill>
                  <a:schemeClr val="lt1"/>
                </a:solidFill>
                <a:latin typeface="Tahoma"/>
                <a:ea typeface="Tahoma"/>
                <a:cs typeface="Tahoma"/>
                <a:sym typeface="Tahoma"/>
              </a:defRPr>
            </a:lvl1pPr>
            <a:lvl2pPr indent="-170180" lvl="1" marL="742950" marR="0" rtl="0" algn="l">
              <a:spcBef>
                <a:spcPts val="560"/>
              </a:spcBef>
              <a:spcAft>
                <a:spcPts val="0"/>
              </a:spcAft>
              <a:buClr>
                <a:schemeClr val="folHlink"/>
              </a:buClr>
              <a:buSzPct val="65000"/>
              <a:buFont typeface="Noto Sans Symbols"/>
              <a:buChar char="■"/>
              <a:defRPr b="0" i="0" sz="2800" u="none" cap="none" strike="noStrike">
                <a:solidFill>
                  <a:schemeClr val="lt1"/>
                </a:solidFill>
                <a:latin typeface="Tahoma"/>
                <a:ea typeface="Tahoma"/>
                <a:cs typeface="Tahoma"/>
                <a:sym typeface="Tahoma"/>
              </a:defRPr>
            </a:lvl2pPr>
            <a:lvl3pPr indent="-129539" lvl="2" marL="1143000" marR="0" rtl="0" algn="l">
              <a:spcBef>
                <a:spcPts val="480"/>
              </a:spcBef>
              <a:spcAft>
                <a:spcPts val="0"/>
              </a:spcAft>
              <a:buClr>
                <a:schemeClr val="hlink"/>
              </a:buClr>
              <a:buSzPct val="65000"/>
              <a:buFont typeface="Noto Sans Symbols"/>
              <a:buChar char="■"/>
              <a:defRPr b="0" i="0" sz="2400" u="none" cap="none" strike="noStrike">
                <a:solidFill>
                  <a:schemeClr val="lt1"/>
                </a:solidFill>
                <a:latin typeface="Tahoma"/>
                <a:ea typeface="Tahoma"/>
                <a:cs typeface="Tahoma"/>
                <a:sym typeface="Tahoma"/>
              </a:defRPr>
            </a:lvl3pPr>
            <a:lvl4pPr indent="-146050" lvl="3" marL="1600200" marR="0" rtl="0" algn="l">
              <a:spcBef>
                <a:spcPts val="400"/>
              </a:spcBef>
              <a:spcAft>
                <a:spcPts val="0"/>
              </a:spcAft>
              <a:buClr>
                <a:schemeClr val="folHlink"/>
              </a:buClr>
              <a:buSzPct val="64999"/>
              <a:buFont typeface="Noto Sans Symbols"/>
              <a:buChar char="■"/>
              <a:defRPr b="0" i="0" sz="2000" u="none" cap="none" strike="noStrike">
                <a:solidFill>
                  <a:schemeClr val="lt1"/>
                </a:solidFill>
                <a:latin typeface="Tahoma"/>
                <a:ea typeface="Tahoma"/>
                <a:cs typeface="Tahoma"/>
                <a:sym typeface="Tahoma"/>
              </a:defRPr>
            </a:lvl4pPr>
            <a:lvl5pPr indent="-146050" lvl="4" marL="20574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5pPr>
            <a:lvl6pPr indent="-146050" lvl="5" marL="25146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6pPr>
            <a:lvl7pPr indent="-146050" lvl="6" marL="29718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7pPr>
            <a:lvl8pPr indent="-146050" lvl="7" marL="34290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8pPr>
            <a:lvl9pPr indent="-146050" lvl="8" marL="38862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20" name="Shape 20"/>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21" name="Shape 21"/>
          <p:cNvSpPr txBox="1"/>
          <p:nvPr>
            <p:ph idx="11" type="ftr"/>
          </p:nvPr>
        </p:nvSpPr>
        <p:spPr>
          <a:xfrm>
            <a:off x="3124200" y="6245225"/>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22" name="Shape 22"/>
          <p:cNvSpPr txBox="1"/>
          <p:nvPr>
            <p:ph idx="12" type="sldNum"/>
          </p:nvPr>
        </p:nvSpPr>
        <p:spPr>
          <a:xfrm>
            <a:off x="6553200" y="6245225"/>
            <a:ext cx="2133599"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4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3" name="Shape 23"/>
        <p:cNvGrpSpPr/>
        <p:nvPr/>
      </p:nvGrpSpPr>
      <p:grpSpPr>
        <a:xfrm>
          <a:off x="0" y="0"/>
          <a:ext cx="0" cy="0"/>
          <a:chOff x="0" y="0"/>
          <a:chExt cx="0" cy="0"/>
        </a:xfrm>
      </p:grpSpPr>
      <p:sp>
        <p:nvSpPr>
          <p:cNvPr id="24" name="Shape 24"/>
          <p:cNvSpPr txBox="1"/>
          <p:nvPr>
            <p:ph type="title"/>
          </p:nvPr>
        </p:nvSpPr>
        <p:spPr>
          <a:xfrm>
            <a:off x="457200" y="381000"/>
            <a:ext cx="8229600" cy="13715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lt2"/>
                </a:solidFill>
                <a:latin typeface="Tahoma"/>
                <a:ea typeface="Tahoma"/>
                <a:cs typeface="Tahoma"/>
                <a:sym typeface="Tahoma"/>
              </a:defRPr>
            </a:lvl1pPr>
            <a:lvl2pPr indent="0" lvl="1" marL="0" marR="0" rtl="0" algn="ctr">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ctr">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ctr">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ctr">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ctr">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ctr">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ctr">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ctr">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25" name="Shape 25"/>
          <p:cNvSpPr txBox="1"/>
          <p:nvPr>
            <p:ph idx="1" type="body"/>
          </p:nvPr>
        </p:nvSpPr>
        <p:spPr>
          <a:xfrm>
            <a:off x="457200" y="1981200"/>
            <a:ext cx="4038599" cy="4114800"/>
          </a:xfrm>
          <a:prstGeom prst="rect">
            <a:avLst/>
          </a:prstGeom>
          <a:noFill/>
          <a:ln>
            <a:noFill/>
          </a:ln>
        </p:spPr>
        <p:txBody>
          <a:bodyPr anchorCtr="0" anchor="t" bIns="91425" lIns="91425" rIns="91425" tIns="91425"/>
          <a:lstStyle>
            <a:lvl1pPr indent="-227330" lvl="0" marL="342900" marR="0" rtl="0" algn="l">
              <a:spcBef>
                <a:spcPts val="560"/>
              </a:spcBef>
              <a:spcAft>
                <a:spcPts val="0"/>
              </a:spcAft>
              <a:buClr>
                <a:schemeClr val="hlink"/>
              </a:buClr>
              <a:buSzPct val="65000"/>
              <a:buFont typeface="Noto Sans Symbols"/>
              <a:buChar char="■"/>
              <a:defRPr b="0" i="0" sz="2800" u="none" cap="none" strike="noStrike">
                <a:solidFill>
                  <a:schemeClr val="lt1"/>
                </a:solidFill>
                <a:latin typeface="Tahoma"/>
                <a:ea typeface="Tahoma"/>
                <a:cs typeface="Tahoma"/>
                <a:sym typeface="Tahoma"/>
              </a:defRPr>
            </a:lvl1pPr>
            <a:lvl2pPr indent="-186690" lvl="1" marL="742950" marR="0" rtl="0" algn="l">
              <a:spcBef>
                <a:spcPts val="480"/>
              </a:spcBef>
              <a:spcAft>
                <a:spcPts val="0"/>
              </a:spcAft>
              <a:buClr>
                <a:schemeClr val="folHlink"/>
              </a:buClr>
              <a:buSzPct val="65000"/>
              <a:buFont typeface="Noto Sans Symbols"/>
              <a:buChar char="■"/>
              <a:defRPr b="0" i="0" sz="2400" u="none" cap="none" strike="noStrike">
                <a:solidFill>
                  <a:schemeClr val="lt1"/>
                </a:solidFill>
                <a:latin typeface="Tahoma"/>
                <a:ea typeface="Tahoma"/>
                <a:cs typeface="Tahoma"/>
                <a:sym typeface="Tahoma"/>
              </a:defRPr>
            </a:lvl2pPr>
            <a:lvl3pPr indent="-146050" lvl="2" marL="11430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3pPr>
            <a:lvl4pPr indent="-154305" lvl="3" marL="1600200" marR="0" rtl="0" algn="l">
              <a:spcBef>
                <a:spcPts val="360"/>
              </a:spcBef>
              <a:spcAft>
                <a:spcPts val="0"/>
              </a:spcAft>
              <a:buClr>
                <a:schemeClr val="folHlink"/>
              </a:buClr>
              <a:buSzPct val="64999"/>
              <a:buFont typeface="Noto Sans Symbols"/>
              <a:buChar char="■"/>
              <a:defRPr b="0" i="0" sz="1800" u="none" cap="none" strike="noStrike">
                <a:solidFill>
                  <a:schemeClr val="lt1"/>
                </a:solidFill>
                <a:latin typeface="Tahoma"/>
                <a:ea typeface="Tahoma"/>
                <a:cs typeface="Tahoma"/>
                <a:sym typeface="Tahoma"/>
              </a:defRPr>
            </a:lvl4pPr>
            <a:lvl5pPr indent="-154304" lvl="4" marL="2057400" marR="0" rtl="0" algn="l">
              <a:spcBef>
                <a:spcPts val="360"/>
              </a:spcBef>
              <a:spcAft>
                <a:spcPts val="0"/>
              </a:spcAft>
              <a:buClr>
                <a:schemeClr val="hlink"/>
              </a:buClr>
              <a:buSzPct val="64999"/>
              <a:buFont typeface="Noto Sans Symbols"/>
              <a:buChar char="■"/>
              <a:defRPr b="0" i="0" sz="1800" u="none" cap="none" strike="noStrike">
                <a:solidFill>
                  <a:schemeClr val="lt1"/>
                </a:solidFill>
                <a:latin typeface="Tahoma"/>
                <a:ea typeface="Tahoma"/>
                <a:cs typeface="Tahoma"/>
                <a:sym typeface="Tahoma"/>
              </a:defRPr>
            </a:lvl5pPr>
            <a:lvl6pPr indent="-154304" lvl="5" marL="2514600" marR="0" rtl="0" algn="l">
              <a:spcBef>
                <a:spcPts val="360"/>
              </a:spcBef>
              <a:spcAft>
                <a:spcPts val="0"/>
              </a:spcAft>
              <a:buClr>
                <a:schemeClr val="hlink"/>
              </a:buClr>
              <a:buSzPct val="64999"/>
              <a:buFont typeface="Noto Sans Symbols"/>
              <a:buChar char="■"/>
              <a:defRPr b="0" i="0" sz="1800" u="none" cap="none" strike="noStrike">
                <a:solidFill>
                  <a:schemeClr val="lt1"/>
                </a:solidFill>
                <a:latin typeface="Tahoma"/>
                <a:ea typeface="Tahoma"/>
                <a:cs typeface="Tahoma"/>
                <a:sym typeface="Tahoma"/>
              </a:defRPr>
            </a:lvl6pPr>
            <a:lvl7pPr indent="-154304" lvl="6" marL="2971800" marR="0" rtl="0" algn="l">
              <a:spcBef>
                <a:spcPts val="360"/>
              </a:spcBef>
              <a:spcAft>
                <a:spcPts val="0"/>
              </a:spcAft>
              <a:buClr>
                <a:schemeClr val="hlink"/>
              </a:buClr>
              <a:buSzPct val="64999"/>
              <a:buFont typeface="Noto Sans Symbols"/>
              <a:buChar char="■"/>
              <a:defRPr b="0" i="0" sz="1800" u="none" cap="none" strike="noStrike">
                <a:solidFill>
                  <a:schemeClr val="lt1"/>
                </a:solidFill>
                <a:latin typeface="Tahoma"/>
                <a:ea typeface="Tahoma"/>
                <a:cs typeface="Tahoma"/>
                <a:sym typeface="Tahoma"/>
              </a:defRPr>
            </a:lvl7pPr>
            <a:lvl8pPr indent="-154304" lvl="7" marL="3429000" marR="0" rtl="0" algn="l">
              <a:spcBef>
                <a:spcPts val="360"/>
              </a:spcBef>
              <a:spcAft>
                <a:spcPts val="0"/>
              </a:spcAft>
              <a:buClr>
                <a:schemeClr val="hlink"/>
              </a:buClr>
              <a:buSzPct val="64999"/>
              <a:buFont typeface="Noto Sans Symbols"/>
              <a:buChar char="■"/>
              <a:defRPr b="0" i="0" sz="1800" u="none" cap="none" strike="noStrike">
                <a:solidFill>
                  <a:schemeClr val="lt1"/>
                </a:solidFill>
                <a:latin typeface="Tahoma"/>
                <a:ea typeface="Tahoma"/>
                <a:cs typeface="Tahoma"/>
                <a:sym typeface="Tahoma"/>
              </a:defRPr>
            </a:lvl8pPr>
            <a:lvl9pPr indent="-154304" lvl="8" marL="3886200" marR="0" rtl="0" algn="l">
              <a:spcBef>
                <a:spcPts val="360"/>
              </a:spcBef>
              <a:spcAft>
                <a:spcPts val="0"/>
              </a:spcAft>
              <a:buClr>
                <a:schemeClr val="hlink"/>
              </a:buClr>
              <a:buSzPct val="64999"/>
              <a:buFont typeface="Noto Sans Symbols"/>
              <a:buChar char="■"/>
              <a:defRPr b="0" i="0" sz="1800" u="none" cap="none" strike="noStrike">
                <a:solidFill>
                  <a:schemeClr val="lt1"/>
                </a:solidFill>
                <a:latin typeface="Tahoma"/>
                <a:ea typeface="Tahoma"/>
                <a:cs typeface="Tahoma"/>
                <a:sym typeface="Tahoma"/>
              </a:defRPr>
            </a:lvl9pPr>
          </a:lstStyle>
          <a:p/>
        </p:txBody>
      </p:sp>
      <p:sp>
        <p:nvSpPr>
          <p:cNvPr id="26" name="Shape 26"/>
          <p:cNvSpPr txBox="1"/>
          <p:nvPr>
            <p:ph idx="2" type="body"/>
          </p:nvPr>
        </p:nvSpPr>
        <p:spPr>
          <a:xfrm>
            <a:off x="4648200" y="1981200"/>
            <a:ext cx="4038599" cy="4114800"/>
          </a:xfrm>
          <a:prstGeom prst="rect">
            <a:avLst/>
          </a:prstGeom>
          <a:noFill/>
          <a:ln>
            <a:noFill/>
          </a:ln>
        </p:spPr>
        <p:txBody>
          <a:bodyPr anchorCtr="0" anchor="t" bIns="91425" lIns="91425" rIns="91425" tIns="91425"/>
          <a:lstStyle>
            <a:lvl1pPr indent="-227330" lvl="0" marL="342900" marR="0" rtl="0" algn="l">
              <a:spcBef>
                <a:spcPts val="560"/>
              </a:spcBef>
              <a:spcAft>
                <a:spcPts val="0"/>
              </a:spcAft>
              <a:buClr>
                <a:schemeClr val="hlink"/>
              </a:buClr>
              <a:buSzPct val="65000"/>
              <a:buFont typeface="Noto Sans Symbols"/>
              <a:buChar char="■"/>
              <a:defRPr b="0" i="0" sz="2800" u="none" cap="none" strike="noStrike">
                <a:solidFill>
                  <a:schemeClr val="lt1"/>
                </a:solidFill>
                <a:latin typeface="Tahoma"/>
                <a:ea typeface="Tahoma"/>
                <a:cs typeface="Tahoma"/>
                <a:sym typeface="Tahoma"/>
              </a:defRPr>
            </a:lvl1pPr>
            <a:lvl2pPr indent="-186690" lvl="1" marL="742950" marR="0" rtl="0" algn="l">
              <a:spcBef>
                <a:spcPts val="480"/>
              </a:spcBef>
              <a:spcAft>
                <a:spcPts val="0"/>
              </a:spcAft>
              <a:buClr>
                <a:schemeClr val="folHlink"/>
              </a:buClr>
              <a:buSzPct val="65000"/>
              <a:buFont typeface="Noto Sans Symbols"/>
              <a:buChar char="■"/>
              <a:defRPr b="0" i="0" sz="2400" u="none" cap="none" strike="noStrike">
                <a:solidFill>
                  <a:schemeClr val="lt1"/>
                </a:solidFill>
                <a:latin typeface="Tahoma"/>
                <a:ea typeface="Tahoma"/>
                <a:cs typeface="Tahoma"/>
                <a:sym typeface="Tahoma"/>
              </a:defRPr>
            </a:lvl2pPr>
            <a:lvl3pPr indent="-146050" lvl="2" marL="11430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3pPr>
            <a:lvl4pPr indent="-154305" lvl="3" marL="1600200" marR="0" rtl="0" algn="l">
              <a:spcBef>
                <a:spcPts val="360"/>
              </a:spcBef>
              <a:spcAft>
                <a:spcPts val="0"/>
              </a:spcAft>
              <a:buClr>
                <a:schemeClr val="folHlink"/>
              </a:buClr>
              <a:buSzPct val="64999"/>
              <a:buFont typeface="Noto Sans Symbols"/>
              <a:buChar char="■"/>
              <a:defRPr b="0" i="0" sz="1800" u="none" cap="none" strike="noStrike">
                <a:solidFill>
                  <a:schemeClr val="lt1"/>
                </a:solidFill>
                <a:latin typeface="Tahoma"/>
                <a:ea typeface="Tahoma"/>
                <a:cs typeface="Tahoma"/>
                <a:sym typeface="Tahoma"/>
              </a:defRPr>
            </a:lvl4pPr>
            <a:lvl5pPr indent="-154304" lvl="4" marL="2057400" marR="0" rtl="0" algn="l">
              <a:spcBef>
                <a:spcPts val="360"/>
              </a:spcBef>
              <a:spcAft>
                <a:spcPts val="0"/>
              </a:spcAft>
              <a:buClr>
                <a:schemeClr val="hlink"/>
              </a:buClr>
              <a:buSzPct val="64999"/>
              <a:buFont typeface="Noto Sans Symbols"/>
              <a:buChar char="■"/>
              <a:defRPr b="0" i="0" sz="1800" u="none" cap="none" strike="noStrike">
                <a:solidFill>
                  <a:schemeClr val="lt1"/>
                </a:solidFill>
                <a:latin typeface="Tahoma"/>
                <a:ea typeface="Tahoma"/>
                <a:cs typeface="Tahoma"/>
                <a:sym typeface="Tahoma"/>
              </a:defRPr>
            </a:lvl5pPr>
            <a:lvl6pPr indent="-154304" lvl="5" marL="2514600" marR="0" rtl="0" algn="l">
              <a:spcBef>
                <a:spcPts val="360"/>
              </a:spcBef>
              <a:spcAft>
                <a:spcPts val="0"/>
              </a:spcAft>
              <a:buClr>
                <a:schemeClr val="hlink"/>
              </a:buClr>
              <a:buSzPct val="64999"/>
              <a:buFont typeface="Noto Sans Symbols"/>
              <a:buChar char="■"/>
              <a:defRPr b="0" i="0" sz="1800" u="none" cap="none" strike="noStrike">
                <a:solidFill>
                  <a:schemeClr val="lt1"/>
                </a:solidFill>
                <a:latin typeface="Tahoma"/>
                <a:ea typeface="Tahoma"/>
                <a:cs typeface="Tahoma"/>
                <a:sym typeface="Tahoma"/>
              </a:defRPr>
            </a:lvl6pPr>
            <a:lvl7pPr indent="-154304" lvl="6" marL="2971800" marR="0" rtl="0" algn="l">
              <a:spcBef>
                <a:spcPts val="360"/>
              </a:spcBef>
              <a:spcAft>
                <a:spcPts val="0"/>
              </a:spcAft>
              <a:buClr>
                <a:schemeClr val="hlink"/>
              </a:buClr>
              <a:buSzPct val="64999"/>
              <a:buFont typeface="Noto Sans Symbols"/>
              <a:buChar char="■"/>
              <a:defRPr b="0" i="0" sz="1800" u="none" cap="none" strike="noStrike">
                <a:solidFill>
                  <a:schemeClr val="lt1"/>
                </a:solidFill>
                <a:latin typeface="Tahoma"/>
                <a:ea typeface="Tahoma"/>
                <a:cs typeface="Tahoma"/>
                <a:sym typeface="Tahoma"/>
              </a:defRPr>
            </a:lvl7pPr>
            <a:lvl8pPr indent="-154304" lvl="7" marL="3429000" marR="0" rtl="0" algn="l">
              <a:spcBef>
                <a:spcPts val="360"/>
              </a:spcBef>
              <a:spcAft>
                <a:spcPts val="0"/>
              </a:spcAft>
              <a:buClr>
                <a:schemeClr val="hlink"/>
              </a:buClr>
              <a:buSzPct val="64999"/>
              <a:buFont typeface="Noto Sans Symbols"/>
              <a:buChar char="■"/>
              <a:defRPr b="0" i="0" sz="1800" u="none" cap="none" strike="noStrike">
                <a:solidFill>
                  <a:schemeClr val="lt1"/>
                </a:solidFill>
                <a:latin typeface="Tahoma"/>
                <a:ea typeface="Tahoma"/>
                <a:cs typeface="Tahoma"/>
                <a:sym typeface="Tahoma"/>
              </a:defRPr>
            </a:lvl8pPr>
            <a:lvl9pPr indent="-154304" lvl="8" marL="3886200" marR="0" rtl="0" algn="l">
              <a:spcBef>
                <a:spcPts val="360"/>
              </a:spcBef>
              <a:spcAft>
                <a:spcPts val="0"/>
              </a:spcAft>
              <a:buClr>
                <a:schemeClr val="hlink"/>
              </a:buClr>
              <a:buSzPct val="64999"/>
              <a:buFont typeface="Noto Sans Symbols"/>
              <a:buChar char="■"/>
              <a:defRPr b="0" i="0" sz="1800" u="none" cap="none" strike="noStrike">
                <a:solidFill>
                  <a:schemeClr val="lt1"/>
                </a:solidFill>
                <a:latin typeface="Tahoma"/>
                <a:ea typeface="Tahoma"/>
                <a:cs typeface="Tahoma"/>
                <a:sym typeface="Tahoma"/>
              </a:defRPr>
            </a:lvl9pPr>
          </a:lstStyle>
          <a:p/>
        </p:txBody>
      </p:sp>
      <p:sp>
        <p:nvSpPr>
          <p:cNvPr id="27" name="Shape 27"/>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28" name="Shape 28"/>
          <p:cNvSpPr txBox="1"/>
          <p:nvPr>
            <p:ph idx="11" type="ftr"/>
          </p:nvPr>
        </p:nvSpPr>
        <p:spPr>
          <a:xfrm>
            <a:off x="3124200" y="6245225"/>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29" name="Shape 29"/>
          <p:cNvSpPr txBox="1"/>
          <p:nvPr>
            <p:ph idx="12" type="sldNum"/>
          </p:nvPr>
        </p:nvSpPr>
        <p:spPr>
          <a:xfrm>
            <a:off x="6553200" y="6245225"/>
            <a:ext cx="2133599"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4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Only">
  <p:cSld name="Content">
    <p:spTree>
      <p:nvGrpSpPr>
        <p:cNvPr id="30" name="Shape 30"/>
        <p:cNvGrpSpPr/>
        <p:nvPr/>
      </p:nvGrpSpPr>
      <p:grpSpPr>
        <a:xfrm>
          <a:off x="0" y="0"/>
          <a:ext cx="0" cy="0"/>
          <a:chOff x="0" y="0"/>
          <a:chExt cx="0" cy="0"/>
        </a:xfrm>
      </p:grpSpPr>
      <p:sp>
        <p:nvSpPr>
          <p:cNvPr id="31" name="Shape 31"/>
          <p:cNvSpPr txBox="1"/>
          <p:nvPr>
            <p:ph idx="1" type="body"/>
          </p:nvPr>
        </p:nvSpPr>
        <p:spPr>
          <a:xfrm>
            <a:off x="457200" y="381000"/>
            <a:ext cx="8229600" cy="5714999"/>
          </a:xfrm>
          <a:prstGeom prst="rect">
            <a:avLst/>
          </a:prstGeom>
          <a:noFill/>
          <a:ln>
            <a:noFill/>
          </a:ln>
        </p:spPr>
        <p:txBody>
          <a:bodyPr anchorCtr="0" anchor="t" bIns="91425" lIns="91425" rIns="91425" tIns="91425"/>
          <a:lstStyle>
            <a:lvl1pPr indent="-210820" lvl="0" marL="342900" marR="0" rtl="0" algn="l">
              <a:spcBef>
                <a:spcPts val="640"/>
              </a:spcBef>
              <a:spcAft>
                <a:spcPts val="0"/>
              </a:spcAft>
              <a:buClr>
                <a:schemeClr val="hlink"/>
              </a:buClr>
              <a:buSzPct val="64999"/>
              <a:buFont typeface="Noto Sans Symbols"/>
              <a:buChar char="■"/>
              <a:defRPr b="0" i="0" sz="3200" u="none" cap="none" strike="noStrike">
                <a:solidFill>
                  <a:schemeClr val="lt1"/>
                </a:solidFill>
                <a:latin typeface="Tahoma"/>
                <a:ea typeface="Tahoma"/>
                <a:cs typeface="Tahoma"/>
                <a:sym typeface="Tahoma"/>
              </a:defRPr>
            </a:lvl1pPr>
            <a:lvl2pPr indent="-170180" lvl="1" marL="742950" marR="0" rtl="0" algn="l">
              <a:spcBef>
                <a:spcPts val="560"/>
              </a:spcBef>
              <a:spcAft>
                <a:spcPts val="0"/>
              </a:spcAft>
              <a:buClr>
                <a:schemeClr val="folHlink"/>
              </a:buClr>
              <a:buSzPct val="65000"/>
              <a:buFont typeface="Noto Sans Symbols"/>
              <a:buChar char="■"/>
              <a:defRPr b="0" i="0" sz="2800" u="none" cap="none" strike="noStrike">
                <a:solidFill>
                  <a:schemeClr val="lt1"/>
                </a:solidFill>
                <a:latin typeface="Tahoma"/>
                <a:ea typeface="Tahoma"/>
                <a:cs typeface="Tahoma"/>
                <a:sym typeface="Tahoma"/>
              </a:defRPr>
            </a:lvl2pPr>
            <a:lvl3pPr indent="-129539" lvl="2" marL="1143000" marR="0" rtl="0" algn="l">
              <a:spcBef>
                <a:spcPts val="480"/>
              </a:spcBef>
              <a:spcAft>
                <a:spcPts val="0"/>
              </a:spcAft>
              <a:buClr>
                <a:schemeClr val="hlink"/>
              </a:buClr>
              <a:buSzPct val="65000"/>
              <a:buFont typeface="Noto Sans Symbols"/>
              <a:buChar char="■"/>
              <a:defRPr b="0" i="0" sz="2400" u="none" cap="none" strike="noStrike">
                <a:solidFill>
                  <a:schemeClr val="lt1"/>
                </a:solidFill>
                <a:latin typeface="Tahoma"/>
                <a:ea typeface="Tahoma"/>
                <a:cs typeface="Tahoma"/>
                <a:sym typeface="Tahoma"/>
              </a:defRPr>
            </a:lvl3pPr>
            <a:lvl4pPr indent="-146050" lvl="3" marL="1600200" marR="0" rtl="0" algn="l">
              <a:spcBef>
                <a:spcPts val="400"/>
              </a:spcBef>
              <a:spcAft>
                <a:spcPts val="0"/>
              </a:spcAft>
              <a:buClr>
                <a:schemeClr val="folHlink"/>
              </a:buClr>
              <a:buSzPct val="64999"/>
              <a:buFont typeface="Noto Sans Symbols"/>
              <a:buChar char="■"/>
              <a:defRPr b="0" i="0" sz="2000" u="none" cap="none" strike="noStrike">
                <a:solidFill>
                  <a:schemeClr val="lt1"/>
                </a:solidFill>
                <a:latin typeface="Tahoma"/>
                <a:ea typeface="Tahoma"/>
                <a:cs typeface="Tahoma"/>
                <a:sym typeface="Tahoma"/>
              </a:defRPr>
            </a:lvl4pPr>
            <a:lvl5pPr indent="-146050" lvl="4" marL="20574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5pPr>
            <a:lvl6pPr indent="-146050" lvl="5" marL="25146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6pPr>
            <a:lvl7pPr indent="-146050" lvl="6" marL="29718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7pPr>
            <a:lvl8pPr indent="-146050" lvl="7" marL="34290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8pPr>
            <a:lvl9pPr indent="-146050" lvl="8" marL="38862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32" name="Shape 32"/>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33" name="Shape 33"/>
          <p:cNvSpPr txBox="1"/>
          <p:nvPr>
            <p:ph idx="11" type="ftr"/>
          </p:nvPr>
        </p:nvSpPr>
        <p:spPr>
          <a:xfrm>
            <a:off x="3124200" y="6245225"/>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34" name="Shape 34"/>
          <p:cNvSpPr txBox="1"/>
          <p:nvPr>
            <p:ph idx="12" type="sldNum"/>
          </p:nvPr>
        </p:nvSpPr>
        <p:spPr>
          <a:xfrm>
            <a:off x="6553200" y="6245225"/>
            <a:ext cx="2133599"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400" u="none">
                <a:solidFill>
                  <a:schemeClr val="lt1"/>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35" name="Shape 35"/>
        <p:cNvGrpSpPr/>
        <p:nvPr/>
      </p:nvGrpSpPr>
      <p:grpSpPr>
        <a:xfrm>
          <a:off x="0" y="0"/>
          <a:ext cx="0" cy="0"/>
          <a:chOff x="0" y="0"/>
          <a:chExt cx="0" cy="0"/>
        </a:xfrm>
      </p:grpSpPr>
      <p:sp>
        <p:nvSpPr>
          <p:cNvPr id="36" name="Shape 36"/>
          <p:cNvSpPr txBox="1"/>
          <p:nvPr>
            <p:ph type="title"/>
          </p:nvPr>
        </p:nvSpPr>
        <p:spPr>
          <a:xfrm rot="5400000">
            <a:off x="4800600" y="2209799"/>
            <a:ext cx="5714999" cy="20574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lt2"/>
                </a:solidFill>
                <a:latin typeface="Tahoma"/>
                <a:ea typeface="Tahoma"/>
                <a:cs typeface="Tahoma"/>
                <a:sym typeface="Tahoma"/>
              </a:defRPr>
            </a:lvl1pPr>
            <a:lvl2pPr indent="0" lvl="1" marL="0" marR="0" rtl="0" algn="ctr">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ctr">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ctr">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ctr">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ctr">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ctr">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ctr">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ctr">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37" name="Shape 37"/>
          <p:cNvSpPr txBox="1"/>
          <p:nvPr>
            <p:ph idx="1" type="body"/>
          </p:nvPr>
        </p:nvSpPr>
        <p:spPr>
          <a:xfrm rot="5400000">
            <a:off x="609600" y="228600"/>
            <a:ext cx="5714999" cy="6019799"/>
          </a:xfrm>
          <a:prstGeom prst="rect">
            <a:avLst/>
          </a:prstGeom>
          <a:noFill/>
          <a:ln>
            <a:noFill/>
          </a:ln>
        </p:spPr>
        <p:txBody>
          <a:bodyPr anchorCtr="0" anchor="t" bIns="91425" lIns="91425" rIns="91425" tIns="91425"/>
          <a:lstStyle>
            <a:lvl1pPr indent="-210820" lvl="0" marL="342900" marR="0" rtl="0" algn="l">
              <a:spcBef>
                <a:spcPts val="640"/>
              </a:spcBef>
              <a:spcAft>
                <a:spcPts val="0"/>
              </a:spcAft>
              <a:buClr>
                <a:schemeClr val="hlink"/>
              </a:buClr>
              <a:buSzPct val="64999"/>
              <a:buFont typeface="Noto Sans Symbols"/>
              <a:buChar char="■"/>
              <a:defRPr b="0" i="0" sz="3200" u="none" cap="none" strike="noStrike">
                <a:solidFill>
                  <a:schemeClr val="lt1"/>
                </a:solidFill>
                <a:latin typeface="Tahoma"/>
                <a:ea typeface="Tahoma"/>
                <a:cs typeface="Tahoma"/>
                <a:sym typeface="Tahoma"/>
              </a:defRPr>
            </a:lvl1pPr>
            <a:lvl2pPr indent="-170180" lvl="1" marL="742950" marR="0" rtl="0" algn="l">
              <a:spcBef>
                <a:spcPts val="560"/>
              </a:spcBef>
              <a:spcAft>
                <a:spcPts val="0"/>
              </a:spcAft>
              <a:buClr>
                <a:schemeClr val="folHlink"/>
              </a:buClr>
              <a:buSzPct val="65000"/>
              <a:buFont typeface="Noto Sans Symbols"/>
              <a:buChar char="■"/>
              <a:defRPr b="0" i="0" sz="2800" u="none" cap="none" strike="noStrike">
                <a:solidFill>
                  <a:schemeClr val="lt1"/>
                </a:solidFill>
                <a:latin typeface="Tahoma"/>
                <a:ea typeface="Tahoma"/>
                <a:cs typeface="Tahoma"/>
                <a:sym typeface="Tahoma"/>
              </a:defRPr>
            </a:lvl2pPr>
            <a:lvl3pPr indent="-129539" lvl="2" marL="1143000" marR="0" rtl="0" algn="l">
              <a:spcBef>
                <a:spcPts val="480"/>
              </a:spcBef>
              <a:spcAft>
                <a:spcPts val="0"/>
              </a:spcAft>
              <a:buClr>
                <a:schemeClr val="hlink"/>
              </a:buClr>
              <a:buSzPct val="65000"/>
              <a:buFont typeface="Noto Sans Symbols"/>
              <a:buChar char="■"/>
              <a:defRPr b="0" i="0" sz="2400" u="none" cap="none" strike="noStrike">
                <a:solidFill>
                  <a:schemeClr val="lt1"/>
                </a:solidFill>
                <a:latin typeface="Tahoma"/>
                <a:ea typeface="Tahoma"/>
                <a:cs typeface="Tahoma"/>
                <a:sym typeface="Tahoma"/>
              </a:defRPr>
            </a:lvl3pPr>
            <a:lvl4pPr indent="-146050" lvl="3" marL="1600200" marR="0" rtl="0" algn="l">
              <a:spcBef>
                <a:spcPts val="400"/>
              </a:spcBef>
              <a:spcAft>
                <a:spcPts val="0"/>
              </a:spcAft>
              <a:buClr>
                <a:schemeClr val="folHlink"/>
              </a:buClr>
              <a:buSzPct val="64999"/>
              <a:buFont typeface="Noto Sans Symbols"/>
              <a:buChar char="■"/>
              <a:defRPr b="0" i="0" sz="2000" u="none" cap="none" strike="noStrike">
                <a:solidFill>
                  <a:schemeClr val="lt1"/>
                </a:solidFill>
                <a:latin typeface="Tahoma"/>
                <a:ea typeface="Tahoma"/>
                <a:cs typeface="Tahoma"/>
                <a:sym typeface="Tahoma"/>
              </a:defRPr>
            </a:lvl4pPr>
            <a:lvl5pPr indent="-146050" lvl="4" marL="20574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5pPr>
            <a:lvl6pPr indent="-146050" lvl="5" marL="25146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6pPr>
            <a:lvl7pPr indent="-146050" lvl="6" marL="29718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7pPr>
            <a:lvl8pPr indent="-146050" lvl="7" marL="34290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8pPr>
            <a:lvl9pPr indent="-146050" lvl="8" marL="38862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38" name="Shape 38"/>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39" name="Shape 39"/>
          <p:cNvSpPr txBox="1"/>
          <p:nvPr>
            <p:ph idx="11" type="ftr"/>
          </p:nvPr>
        </p:nvSpPr>
        <p:spPr>
          <a:xfrm>
            <a:off x="3124200" y="6245225"/>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40" name="Shape 40"/>
          <p:cNvSpPr txBox="1"/>
          <p:nvPr>
            <p:ph idx="12" type="sldNum"/>
          </p:nvPr>
        </p:nvSpPr>
        <p:spPr>
          <a:xfrm>
            <a:off x="6553200" y="6245225"/>
            <a:ext cx="2133599"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400" u="none">
                <a:solidFill>
                  <a:schemeClr val="lt1"/>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41" name="Shape 41"/>
        <p:cNvGrpSpPr/>
        <p:nvPr/>
      </p:nvGrpSpPr>
      <p:grpSpPr>
        <a:xfrm>
          <a:off x="0" y="0"/>
          <a:ext cx="0" cy="0"/>
          <a:chOff x="0" y="0"/>
          <a:chExt cx="0" cy="0"/>
        </a:xfrm>
      </p:grpSpPr>
      <p:sp>
        <p:nvSpPr>
          <p:cNvPr id="42" name="Shape 42"/>
          <p:cNvSpPr txBox="1"/>
          <p:nvPr>
            <p:ph type="title"/>
          </p:nvPr>
        </p:nvSpPr>
        <p:spPr>
          <a:xfrm>
            <a:off x="457200" y="381000"/>
            <a:ext cx="8229600" cy="13715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lt2"/>
                </a:solidFill>
                <a:latin typeface="Tahoma"/>
                <a:ea typeface="Tahoma"/>
                <a:cs typeface="Tahoma"/>
                <a:sym typeface="Tahoma"/>
              </a:defRPr>
            </a:lvl1pPr>
            <a:lvl2pPr indent="0" lvl="1" marL="0" marR="0" rtl="0" algn="ctr">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ctr">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ctr">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ctr">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ctr">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ctr">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ctr">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ctr">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43" name="Shape 43"/>
          <p:cNvSpPr txBox="1"/>
          <p:nvPr>
            <p:ph idx="1" type="body"/>
          </p:nvPr>
        </p:nvSpPr>
        <p:spPr>
          <a:xfrm rot="5400000">
            <a:off x="2514599" y="-76200"/>
            <a:ext cx="4114800" cy="8229600"/>
          </a:xfrm>
          <a:prstGeom prst="rect">
            <a:avLst/>
          </a:prstGeom>
          <a:noFill/>
          <a:ln>
            <a:noFill/>
          </a:ln>
        </p:spPr>
        <p:txBody>
          <a:bodyPr anchorCtr="0" anchor="t" bIns="91425" lIns="91425" rIns="91425" tIns="91425"/>
          <a:lstStyle>
            <a:lvl1pPr indent="-210820" lvl="0" marL="342900" marR="0" rtl="0" algn="l">
              <a:spcBef>
                <a:spcPts val="640"/>
              </a:spcBef>
              <a:spcAft>
                <a:spcPts val="0"/>
              </a:spcAft>
              <a:buClr>
                <a:schemeClr val="hlink"/>
              </a:buClr>
              <a:buSzPct val="64999"/>
              <a:buFont typeface="Noto Sans Symbols"/>
              <a:buChar char="■"/>
              <a:defRPr b="0" i="0" sz="3200" u="none" cap="none" strike="noStrike">
                <a:solidFill>
                  <a:schemeClr val="lt1"/>
                </a:solidFill>
                <a:latin typeface="Tahoma"/>
                <a:ea typeface="Tahoma"/>
                <a:cs typeface="Tahoma"/>
                <a:sym typeface="Tahoma"/>
              </a:defRPr>
            </a:lvl1pPr>
            <a:lvl2pPr indent="-170180" lvl="1" marL="742950" marR="0" rtl="0" algn="l">
              <a:spcBef>
                <a:spcPts val="560"/>
              </a:spcBef>
              <a:spcAft>
                <a:spcPts val="0"/>
              </a:spcAft>
              <a:buClr>
                <a:schemeClr val="folHlink"/>
              </a:buClr>
              <a:buSzPct val="65000"/>
              <a:buFont typeface="Noto Sans Symbols"/>
              <a:buChar char="■"/>
              <a:defRPr b="0" i="0" sz="2800" u="none" cap="none" strike="noStrike">
                <a:solidFill>
                  <a:schemeClr val="lt1"/>
                </a:solidFill>
                <a:latin typeface="Tahoma"/>
                <a:ea typeface="Tahoma"/>
                <a:cs typeface="Tahoma"/>
                <a:sym typeface="Tahoma"/>
              </a:defRPr>
            </a:lvl2pPr>
            <a:lvl3pPr indent="-129539" lvl="2" marL="1143000" marR="0" rtl="0" algn="l">
              <a:spcBef>
                <a:spcPts val="480"/>
              </a:spcBef>
              <a:spcAft>
                <a:spcPts val="0"/>
              </a:spcAft>
              <a:buClr>
                <a:schemeClr val="hlink"/>
              </a:buClr>
              <a:buSzPct val="65000"/>
              <a:buFont typeface="Noto Sans Symbols"/>
              <a:buChar char="■"/>
              <a:defRPr b="0" i="0" sz="2400" u="none" cap="none" strike="noStrike">
                <a:solidFill>
                  <a:schemeClr val="lt1"/>
                </a:solidFill>
                <a:latin typeface="Tahoma"/>
                <a:ea typeface="Tahoma"/>
                <a:cs typeface="Tahoma"/>
                <a:sym typeface="Tahoma"/>
              </a:defRPr>
            </a:lvl3pPr>
            <a:lvl4pPr indent="-146050" lvl="3" marL="1600200" marR="0" rtl="0" algn="l">
              <a:spcBef>
                <a:spcPts val="400"/>
              </a:spcBef>
              <a:spcAft>
                <a:spcPts val="0"/>
              </a:spcAft>
              <a:buClr>
                <a:schemeClr val="folHlink"/>
              </a:buClr>
              <a:buSzPct val="64999"/>
              <a:buFont typeface="Noto Sans Symbols"/>
              <a:buChar char="■"/>
              <a:defRPr b="0" i="0" sz="2000" u="none" cap="none" strike="noStrike">
                <a:solidFill>
                  <a:schemeClr val="lt1"/>
                </a:solidFill>
                <a:latin typeface="Tahoma"/>
                <a:ea typeface="Tahoma"/>
                <a:cs typeface="Tahoma"/>
                <a:sym typeface="Tahoma"/>
              </a:defRPr>
            </a:lvl4pPr>
            <a:lvl5pPr indent="-146050" lvl="4" marL="20574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5pPr>
            <a:lvl6pPr indent="-146050" lvl="5" marL="25146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6pPr>
            <a:lvl7pPr indent="-146050" lvl="6" marL="29718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7pPr>
            <a:lvl8pPr indent="-146050" lvl="7" marL="34290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8pPr>
            <a:lvl9pPr indent="-146050" lvl="8" marL="38862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44" name="Shape 44"/>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45" name="Shape 45"/>
          <p:cNvSpPr txBox="1"/>
          <p:nvPr>
            <p:ph idx="11" type="ftr"/>
          </p:nvPr>
        </p:nvSpPr>
        <p:spPr>
          <a:xfrm>
            <a:off x="3124200" y="6245225"/>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46" name="Shape 46"/>
          <p:cNvSpPr txBox="1"/>
          <p:nvPr>
            <p:ph idx="12" type="sldNum"/>
          </p:nvPr>
        </p:nvSpPr>
        <p:spPr>
          <a:xfrm>
            <a:off x="6553200" y="6245225"/>
            <a:ext cx="2133599"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400" u="none">
                <a:solidFill>
                  <a:schemeClr val="lt1"/>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47" name="Shape 47"/>
        <p:cNvGrpSpPr/>
        <p:nvPr/>
      </p:nvGrpSpPr>
      <p:grpSpPr>
        <a:xfrm>
          <a:off x="0" y="0"/>
          <a:ext cx="0" cy="0"/>
          <a:chOff x="0" y="0"/>
          <a:chExt cx="0" cy="0"/>
        </a:xfrm>
      </p:grpSpPr>
      <p:sp>
        <p:nvSpPr>
          <p:cNvPr id="48" name="Shape 48"/>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lt2"/>
                </a:solidFill>
                <a:latin typeface="Tahoma"/>
                <a:ea typeface="Tahoma"/>
                <a:cs typeface="Tahoma"/>
                <a:sym typeface="Tahoma"/>
              </a:defRPr>
            </a:lvl1pPr>
            <a:lvl2pPr indent="0" lvl="1" marL="0" marR="0" rtl="0" algn="ctr">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ctr">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ctr">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ctr">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ctr">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ctr">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ctr">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ctr">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49" name="Shape 49"/>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hlink"/>
              </a:buClr>
              <a:buFont typeface="Noto Sans Symbols"/>
              <a:buNone/>
              <a:defRPr b="0" i="0" sz="3200" u="none" cap="none" strike="noStrike">
                <a:solidFill>
                  <a:schemeClr val="lt1"/>
                </a:solidFill>
                <a:latin typeface="Tahoma"/>
                <a:ea typeface="Tahoma"/>
                <a:cs typeface="Tahoma"/>
                <a:sym typeface="Tahoma"/>
              </a:defRPr>
            </a:lvl1pPr>
            <a:lvl2pPr indent="0" lvl="1" marL="457200" marR="0" rtl="0" algn="l">
              <a:spcBef>
                <a:spcPts val="560"/>
              </a:spcBef>
              <a:spcAft>
                <a:spcPts val="0"/>
              </a:spcAft>
              <a:buClr>
                <a:schemeClr val="folHlink"/>
              </a:buClr>
              <a:buFont typeface="Noto Sans Symbols"/>
              <a:buNone/>
              <a:defRPr b="0" i="0" sz="2800" u="none" cap="none" strike="noStrike">
                <a:solidFill>
                  <a:schemeClr val="lt1"/>
                </a:solidFill>
                <a:latin typeface="Tahoma"/>
                <a:ea typeface="Tahoma"/>
                <a:cs typeface="Tahoma"/>
                <a:sym typeface="Tahoma"/>
              </a:defRPr>
            </a:lvl2pPr>
            <a:lvl3pPr indent="0" lvl="2" marL="914400" marR="0" rtl="0" algn="l">
              <a:spcBef>
                <a:spcPts val="480"/>
              </a:spcBef>
              <a:spcAft>
                <a:spcPts val="0"/>
              </a:spcAft>
              <a:buClr>
                <a:schemeClr val="hlink"/>
              </a:buClr>
              <a:buFont typeface="Noto Sans Symbols"/>
              <a:buNone/>
              <a:defRPr b="0" i="0" sz="2400" u="none" cap="none" strike="noStrike">
                <a:solidFill>
                  <a:schemeClr val="lt1"/>
                </a:solidFill>
                <a:latin typeface="Tahoma"/>
                <a:ea typeface="Tahoma"/>
                <a:cs typeface="Tahoma"/>
                <a:sym typeface="Tahoma"/>
              </a:defRPr>
            </a:lvl3pPr>
            <a:lvl4pPr indent="0" lvl="3" marL="1371600" marR="0" rtl="0" algn="l">
              <a:spcBef>
                <a:spcPts val="400"/>
              </a:spcBef>
              <a:spcAft>
                <a:spcPts val="0"/>
              </a:spcAft>
              <a:buClr>
                <a:schemeClr val="folHlink"/>
              </a:buClr>
              <a:buFont typeface="Noto Sans Symbols"/>
              <a:buNone/>
              <a:defRPr b="0" i="0" sz="2000" u="none" cap="none" strike="noStrike">
                <a:solidFill>
                  <a:schemeClr val="lt1"/>
                </a:solidFill>
                <a:latin typeface="Tahoma"/>
                <a:ea typeface="Tahoma"/>
                <a:cs typeface="Tahoma"/>
                <a:sym typeface="Tahoma"/>
              </a:defRPr>
            </a:lvl4pPr>
            <a:lvl5pPr indent="0" lvl="4" marL="1828800" marR="0" rtl="0" algn="l">
              <a:spcBef>
                <a:spcPts val="400"/>
              </a:spcBef>
              <a:spcAft>
                <a:spcPts val="0"/>
              </a:spcAft>
              <a:buClr>
                <a:schemeClr val="hlink"/>
              </a:buClr>
              <a:buFont typeface="Noto Sans Symbols"/>
              <a:buNone/>
              <a:defRPr b="0" i="0" sz="2000" u="none" cap="none" strike="noStrike">
                <a:solidFill>
                  <a:schemeClr val="lt1"/>
                </a:solidFill>
                <a:latin typeface="Tahoma"/>
                <a:ea typeface="Tahoma"/>
                <a:cs typeface="Tahoma"/>
                <a:sym typeface="Tahoma"/>
              </a:defRPr>
            </a:lvl5pPr>
            <a:lvl6pPr indent="0" lvl="5" marL="2286000" marR="0" rtl="0" algn="l">
              <a:spcBef>
                <a:spcPts val="400"/>
              </a:spcBef>
              <a:spcAft>
                <a:spcPts val="0"/>
              </a:spcAft>
              <a:buClr>
                <a:schemeClr val="hlink"/>
              </a:buClr>
              <a:buFont typeface="Noto Sans Symbols"/>
              <a:buNone/>
              <a:defRPr b="0" i="0" sz="2000" u="none" cap="none" strike="noStrike">
                <a:solidFill>
                  <a:schemeClr val="lt1"/>
                </a:solidFill>
                <a:latin typeface="Tahoma"/>
                <a:ea typeface="Tahoma"/>
                <a:cs typeface="Tahoma"/>
                <a:sym typeface="Tahoma"/>
              </a:defRPr>
            </a:lvl6pPr>
            <a:lvl7pPr indent="0" lvl="6" marL="2743200" marR="0" rtl="0" algn="l">
              <a:spcBef>
                <a:spcPts val="400"/>
              </a:spcBef>
              <a:spcAft>
                <a:spcPts val="0"/>
              </a:spcAft>
              <a:buClr>
                <a:schemeClr val="hlink"/>
              </a:buClr>
              <a:buFont typeface="Noto Sans Symbols"/>
              <a:buNone/>
              <a:defRPr b="0" i="0" sz="2000" u="none" cap="none" strike="noStrike">
                <a:solidFill>
                  <a:schemeClr val="lt1"/>
                </a:solidFill>
                <a:latin typeface="Tahoma"/>
                <a:ea typeface="Tahoma"/>
                <a:cs typeface="Tahoma"/>
                <a:sym typeface="Tahoma"/>
              </a:defRPr>
            </a:lvl7pPr>
            <a:lvl8pPr indent="0" lvl="7" marL="3200400" marR="0" rtl="0" algn="l">
              <a:spcBef>
                <a:spcPts val="400"/>
              </a:spcBef>
              <a:spcAft>
                <a:spcPts val="0"/>
              </a:spcAft>
              <a:buClr>
                <a:schemeClr val="hlink"/>
              </a:buClr>
              <a:buFont typeface="Noto Sans Symbols"/>
              <a:buNone/>
              <a:defRPr b="0" i="0" sz="2000" u="none" cap="none" strike="noStrike">
                <a:solidFill>
                  <a:schemeClr val="lt1"/>
                </a:solidFill>
                <a:latin typeface="Tahoma"/>
                <a:ea typeface="Tahoma"/>
                <a:cs typeface="Tahoma"/>
                <a:sym typeface="Tahoma"/>
              </a:defRPr>
            </a:lvl8pPr>
            <a:lvl9pPr indent="0" lvl="8" marL="3657600" marR="0" rtl="0" algn="l">
              <a:spcBef>
                <a:spcPts val="400"/>
              </a:spcBef>
              <a:spcAft>
                <a:spcPts val="0"/>
              </a:spcAft>
              <a:buClr>
                <a:schemeClr val="hlink"/>
              </a:buClr>
              <a:buFont typeface="Noto Sans Symbols"/>
              <a:buNone/>
              <a:defRPr b="0" i="0" sz="2000" u="none" cap="none" strike="noStrike">
                <a:solidFill>
                  <a:schemeClr val="lt1"/>
                </a:solidFill>
                <a:latin typeface="Tahoma"/>
                <a:ea typeface="Tahoma"/>
                <a:cs typeface="Tahoma"/>
                <a:sym typeface="Tahoma"/>
              </a:defRPr>
            </a:lvl9pPr>
          </a:lstStyle>
          <a:p/>
        </p:txBody>
      </p:sp>
      <p:sp>
        <p:nvSpPr>
          <p:cNvPr id="50" name="Shape 50"/>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hlink"/>
              </a:buClr>
              <a:buFont typeface="Noto Sans Symbols"/>
              <a:buNone/>
              <a:defRPr b="0" i="0" sz="1400" u="none" cap="none" strike="noStrike">
                <a:solidFill>
                  <a:schemeClr val="lt1"/>
                </a:solidFill>
                <a:latin typeface="Tahoma"/>
                <a:ea typeface="Tahoma"/>
                <a:cs typeface="Tahoma"/>
                <a:sym typeface="Tahoma"/>
              </a:defRPr>
            </a:lvl1pPr>
            <a:lvl2pPr indent="0" lvl="1" marL="457200" marR="0" rtl="0" algn="l">
              <a:spcBef>
                <a:spcPts val="240"/>
              </a:spcBef>
              <a:spcAft>
                <a:spcPts val="0"/>
              </a:spcAft>
              <a:buClr>
                <a:schemeClr val="folHlink"/>
              </a:buClr>
              <a:buFont typeface="Noto Sans Symbols"/>
              <a:buNone/>
              <a:defRPr b="0" i="0" sz="1200" u="none" cap="none" strike="noStrike">
                <a:solidFill>
                  <a:schemeClr val="lt1"/>
                </a:solidFill>
                <a:latin typeface="Tahoma"/>
                <a:ea typeface="Tahoma"/>
                <a:cs typeface="Tahoma"/>
                <a:sym typeface="Tahoma"/>
              </a:defRPr>
            </a:lvl2pPr>
            <a:lvl3pPr indent="0" lvl="2" marL="914400" marR="0" rtl="0" algn="l">
              <a:spcBef>
                <a:spcPts val="200"/>
              </a:spcBef>
              <a:spcAft>
                <a:spcPts val="0"/>
              </a:spcAft>
              <a:buClr>
                <a:schemeClr val="hlink"/>
              </a:buClr>
              <a:buFont typeface="Noto Sans Symbols"/>
              <a:buNone/>
              <a:defRPr b="0" i="0" sz="1000" u="none" cap="none" strike="noStrike">
                <a:solidFill>
                  <a:schemeClr val="lt1"/>
                </a:solidFill>
                <a:latin typeface="Tahoma"/>
                <a:ea typeface="Tahoma"/>
                <a:cs typeface="Tahoma"/>
                <a:sym typeface="Tahoma"/>
              </a:defRPr>
            </a:lvl3pPr>
            <a:lvl4pPr indent="0" lvl="3" marL="1371600" marR="0" rtl="0" algn="l">
              <a:spcBef>
                <a:spcPts val="180"/>
              </a:spcBef>
              <a:spcAft>
                <a:spcPts val="0"/>
              </a:spcAft>
              <a:buClr>
                <a:schemeClr val="folHlink"/>
              </a:buClr>
              <a:buFont typeface="Noto Sans Symbols"/>
              <a:buNone/>
              <a:defRPr b="0" i="0" sz="900" u="none" cap="none" strike="noStrike">
                <a:solidFill>
                  <a:schemeClr val="lt1"/>
                </a:solidFill>
                <a:latin typeface="Tahoma"/>
                <a:ea typeface="Tahoma"/>
                <a:cs typeface="Tahoma"/>
                <a:sym typeface="Tahoma"/>
              </a:defRPr>
            </a:lvl4pPr>
            <a:lvl5pPr indent="0" lvl="4" marL="1828800" marR="0" rtl="0" algn="l">
              <a:spcBef>
                <a:spcPts val="180"/>
              </a:spcBef>
              <a:spcAft>
                <a:spcPts val="0"/>
              </a:spcAft>
              <a:buClr>
                <a:schemeClr val="hlink"/>
              </a:buClr>
              <a:buFont typeface="Noto Sans Symbols"/>
              <a:buNone/>
              <a:defRPr b="0" i="0" sz="900" u="none" cap="none" strike="noStrike">
                <a:solidFill>
                  <a:schemeClr val="lt1"/>
                </a:solidFill>
                <a:latin typeface="Tahoma"/>
                <a:ea typeface="Tahoma"/>
                <a:cs typeface="Tahoma"/>
                <a:sym typeface="Tahoma"/>
              </a:defRPr>
            </a:lvl5pPr>
            <a:lvl6pPr indent="0" lvl="5" marL="2286000" marR="0" rtl="0" algn="l">
              <a:spcBef>
                <a:spcPts val="180"/>
              </a:spcBef>
              <a:spcAft>
                <a:spcPts val="0"/>
              </a:spcAft>
              <a:buClr>
                <a:schemeClr val="hlink"/>
              </a:buClr>
              <a:buFont typeface="Noto Sans Symbols"/>
              <a:buNone/>
              <a:defRPr b="0" i="0" sz="900" u="none" cap="none" strike="noStrike">
                <a:solidFill>
                  <a:schemeClr val="lt1"/>
                </a:solidFill>
                <a:latin typeface="Tahoma"/>
                <a:ea typeface="Tahoma"/>
                <a:cs typeface="Tahoma"/>
                <a:sym typeface="Tahoma"/>
              </a:defRPr>
            </a:lvl6pPr>
            <a:lvl7pPr indent="0" lvl="6" marL="2743200" marR="0" rtl="0" algn="l">
              <a:spcBef>
                <a:spcPts val="180"/>
              </a:spcBef>
              <a:spcAft>
                <a:spcPts val="0"/>
              </a:spcAft>
              <a:buClr>
                <a:schemeClr val="hlink"/>
              </a:buClr>
              <a:buFont typeface="Noto Sans Symbols"/>
              <a:buNone/>
              <a:defRPr b="0" i="0" sz="900" u="none" cap="none" strike="noStrike">
                <a:solidFill>
                  <a:schemeClr val="lt1"/>
                </a:solidFill>
                <a:latin typeface="Tahoma"/>
                <a:ea typeface="Tahoma"/>
                <a:cs typeface="Tahoma"/>
                <a:sym typeface="Tahoma"/>
              </a:defRPr>
            </a:lvl7pPr>
            <a:lvl8pPr indent="0" lvl="7" marL="3200400" marR="0" rtl="0" algn="l">
              <a:spcBef>
                <a:spcPts val="180"/>
              </a:spcBef>
              <a:spcAft>
                <a:spcPts val="0"/>
              </a:spcAft>
              <a:buClr>
                <a:schemeClr val="hlink"/>
              </a:buClr>
              <a:buFont typeface="Noto Sans Symbols"/>
              <a:buNone/>
              <a:defRPr b="0" i="0" sz="900" u="none" cap="none" strike="noStrike">
                <a:solidFill>
                  <a:schemeClr val="lt1"/>
                </a:solidFill>
                <a:latin typeface="Tahoma"/>
                <a:ea typeface="Tahoma"/>
                <a:cs typeface="Tahoma"/>
                <a:sym typeface="Tahoma"/>
              </a:defRPr>
            </a:lvl8pPr>
            <a:lvl9pPr indent="0" lvl="8" marL="3657600" marR="0" rtl="0" algn="l">
              <a:spcBef>
                <a:spcPts val="180"/>
              </a:spcBef>
              <a:spcAft>
                <a:spcPts val="0"/>
              </a:spcAft>
              <a:buClr>
                <a:schemeClr val="hlink"/>
              </a:buClr>
              <a:buFont typeface="Noto Sans Symbols"/>
              <a:buNone/>
              <a:defRPr b="0" i="0" sz="900" u="none" cap="none" strike="noStrike">
                <a:solidFill>
                  <a:schemeClr val="lt1"/>
                </a:solidFill>
                <a:latin typeface="Tahoma"/>
                <a:ea typeface="Tahoma"/>
                <a:cs typeface="Tahoma"/>
                <a:sym typeface="Tahoma"/>
              </a:defRPr>
            </a:lvl9pPr>
          </a:lstStyle>
          <a:p/>
        </p:txBody>
      </p:sp>
      <p:sp>
        <p:nvSpPr>
          <p:cNvPr id="51" name="Shape 51"/>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52" name="Shape 52"/>
          <p:cNvSpPr txBox="1"/>
          <p:nvPr>
            <p:ph idx="11" type="ftr"/>
          </p:nvPr>
        </p:nvSpPr>
        <p:spPr>
          <a:xfrm>
            <a:off x="3124200" y="6245225"/>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53" name="Shape 53"/>
          <p:cNvSpPr txBox="1"/>
          <p:nvPr>
            <p:ph idx="12" type="sldNum"/>
          </p:nvPr>
        </p:nvSpPr>
        <p:spPr>
          <a:xfrm>
            <a:off x="6553200" y="6245225"/>
            <a:ext cx="2133599"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400" u="none">
                <a:solidFill>
                  <a:schemeClr val="lt1"/>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lt2"/>
                </a:solidFill>
                <a:latin typeface="Tahoma"/>
                <a:ea typeface="Tahoma"/>
                <a:cs typeface="Tahoma"/>
                <a:sym typeface="Tahoma"/>
              </a:defRPr>
            </a:lvl1pPr>
            <a:lvl2pPr indent="0" lvl="1" marL="0" marR="0" rtl="0" algn="ctr">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ctr">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ctr">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ctr">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ctr">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ctr">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ctr">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ctr">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56" name="Shape 5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210820" lvl="0" marL="342900" marR="0" rtl="0" algn="l">
              <a:spcBef>
                <a:spcPts val="640"/>
              </a:spcBef>
              <a:spcAft>
                <a:spcPts val="0"/>
              </a:spcAft>
              <a:buClr>
                <a:schemeClr val="hlink"/>
              </a:buClr>
              <a:buSzPct val="64999"/>
              <a:buFont typeface="Noto Sans Symbols"/>
              <a:buChar char="■"/>
              <a:defRPr b="0" i="0" sz="3200" u="none" cap="none" strike="noStrike">
                <a:solidFill>
                  <a:schemeClr val="lt1"/>
                </a:solidFill>
                <a:latin typeface="Tahoma"/>
                <a:ea typeface="Tahoma"/>
                <a:cs typeface="Tahoma"/>
                <a:sym typeface="Tahoma"/>
              </a:defRPr>
            </a:lvl1pPr>
            <a:lvl2pPr indent="-170180" lvl="1" marL="742950" marR="0" rtl="0" algn="l">
              <a:spcBef>
                <a:spcPts val="560"/>
              </a:spcBef>
              <a:spcAft>
                <a:spcPts val="0"/>
              </a:spcAft>
              <a:buClr>
                <a:schemeClr val="folHlink"/>
              </a:buClr>
              <a:buSzPct val="65000"/>
              <a:buFont typeface="Noto Sans Symbols"/>
              <a:buChar char="■"/>
              <a:defRPr b="0" i="0" sz="2800" u="none" cap="none" strike="noStrike">
                <a:solidFill>
                  <a:schemeClr val="lt1"/>
                </a:solidFill>
                <a:latin typeface="Tahoma"/>
                <a:ea typeface="Tahoma"/>
                <a:cs typeface="Tahoma"/>
                <a:sym typeface="Tahoma"/>
              </a:defRPr>
            </a:lvl2pPr>
            <a:lvl3pPr indent="-129539" lvl="2" marL="1143000" marR="0" rtl="0" algn="l">
              <a:spcBef>
                <a:spcPts val="480"/>
              </a:spcBef>
              <a:spcAft>
                <a:spcPts val="0"/>
              </a:spcAft>
              <a:buClr>
                <a:schemeClr val="hlink"/>
              </a:buClr>
              <a:buSzPct val="65000"/>
              <a:buFont typeface="Noto Sans Symbols"/>
              <a:buChar char="■"/>
              <a:defRPr b="0" i="0" sz="2400" u="none" cap="none" strike="noStrike">
                <a:solidFill>
                  <a:schemeClr val="lt1"/>
                </a:solidFill>
                <a:latin typeface="Tahoma"/>
                <a:ea typeface="Tahoma"/>
                <a:cs typeface="Tahoma"/>
                <a:sym typeface="Tahoma"/>
              </a:defRPr>
            </a:lvl3pPr>
            <a:lvl4pPr indent="-146050" lvl="3" marL="1600200" marR="0" rtl="0" algn="l">
              <a:spcBef>
                <a:spcPts val="400"/>
              </a:spcBef>
              <a:spcAft>
                <a:spcPts val="0"/>
              </a:spcAft>
              <a:buClr>
                <a:schemeClr val="folHlink"/>
              </a:buClr>
              <a:buSzPct val="64999"/>
              <a:buFont typeface="Noto Sans Symbols"/>
              <a:buChar char="■"/>
              <a:defRPr b="0" i="0" sz="2000" u="none" cap="none" strike="noStrike">
                <a:solidFill>
                  <a:schemeClr val="lt1"/>
                </a:solidFill>
                <a:latin typeface="Tahoma"/>
                <a:ea typeface="Tahoma"/>
                <a:cs typeface="Tahoma"/>
                <a:sym typeface="Tahoma"/>
              </a:defRPr>
            </a:lvl4pPr>
            <a:lvl5pPr indent="-146050" lvl="4" marL="20574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5pPr>
            <a:lvl6pPr indent="-146050" lvl="5" marL="25146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6pPr>
            <a:lvl7pPr indent="-146050" lvl="6" marL="29718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7pPr>
            <a:lvl8pPr indent="-146050" lvl="7" marL="34290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8pPr>
            <a:lvl9pPr indent="-146050" lvl="8" marL="38862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57" name="Shape 5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hlink"/>
              </a:buClr>
              <a:buFont typeface="Noto Sans Symbols"/>
              <a:buNone/>
              <a:defRPr b="0" i="0" sz="1400" u="none" cap="none" strike="noStrike">
                <a:solidFill>
                  <a:schemeClr val="lt1"/>
                </a:solidFill>
                <a:latin typeface="Tahoma"/>
                <a:ea typeface="Tahoma"/>
                <a:cs typeface="Tahoma"/>
                <a:sym typeface="Tahoma"/>
              </a:defRPr>
            </a:lvl1pPr>
            <a:lvl2pPr indent="0" lvl="1" marL="457200" marR="0" rtl="0" algn="l">
              <a:spcBef>
                <a:spcPts val="240"/>
              </a:spcBef>
              <a:spcAft>
                <a:spcPts val="0"/>
              </a:spcAft>
              <a:buClr>
                <a:schemeClr val="folHlink"/>
              </a:buClr>
              <a:buFont typeface="Noto Sans Symbols"/>
              <a:buNone/>
              <a:defRPr b="0" i="0" sz="1200" u="none" cap="none" strike="noStrike">
                <a:solidFill>
                  <a:schemeClr val="lt1"/>
                </a:solidFill>
                <a:latin typeface="Tahoma"/>
                <a:ea typeface="Tahoma"/>
                <a:cs typeface="Tahoma"/>
                <a:sym typeface="Tahoma"/>
              </a:defRPr>
            </a:lvl2pPr>
            <a:lvl3pPr indent="0" lvl="2" marL="914400" marR="0" rtl="0" algn="l">
              <a:spcBef>
                <a:spcPts val="200"/>
              </a:spcBef>
              <a:spcAft>
                <a:spcPts val="0"/>
              </a:spcAft>
              <a:buClr>
                <a:schemeClr val="hlink"/>
              </a:buClr>
              <a:buFont typeface="Noto Sans Symbols"/>
              <a:buNone/>
              <a:defRPr b="0" i="0" sz="1000" u="none" cap="none" strike="noStrike">
                <a:solidFill>
                  <a:schemeClr val="lt1"/>
                </a:solidFill>
                <a:latin typeface="Tahoma"/>
                <a:ea typeface="Tahoma"/>
                <a:cs typeface="Tahoma"/>
                <a:sym typeface="Tahoma"/>
              </a:defRPr>
            </a:lvl3pPr>
            <a:lvl4pPr indent="0" lvl="3" marL="1371600" marR="0" rtl="0" algn="l">
              <a:spcBef>
                <a:spcPts val="180"/>
              </a:spcBef>
              <a:spcAft>
                <a:spcPts val="0"/>
              </a:spcAft>
              <a:buClr>
                <a:schemeClr val="folHlink"/>
              </a:buClr>
              <a:buFont typeface="Noto Sans Symbols"/>
              <a:buNone/>
              <a:defRPr b="0" i="0" sz="900" u="none" cap="none" strike="noStrike">
                <a:solidFill>
                  <a:schemeClr val="lt1"/>
                </a:solidFill>
                <a:latin typeface="Tahoma"/>
                <a:ea typeface="Tahoma"/>
                <a:cs typeface="Tahoma"/>
                <a:sym typeface="Tahoma"/>
              </a:defRPr>
            </a:lvl4pPr>
            <a:lvl5pPr indent="0" lvl="4" marL="1828800" marR="0" rtl="0" algn="l">
              <a:spcBef>
                <a:spcPts val="180"/>
              </a:spcBef>
              <a:spcAft>
                <a:spcPts val="0"/>
              </a:spcAft>
              <a:buClr>
                <a:schemeClr val="hlink"/>
              </a:buClr>
              <a:buFont typeface="Noto Sans Symbols"/>
              <a:buNone/>
              <a:defRPr b="0" i="0" sz="900" u="none" cap="none" strike="noStrike">
                <a:solidFill>
                  <a:schemeClr val="lt1"/>
                </a:solidFill>
                <a:latin typeface="Tahoma"/>
                <a:ea typeface="Tahoma"/>
                <a:cs typeface="Tahoma"/>
                <a:sym typeface="Tahoma"/>
              </a:defRPr>
            </a:lvl5pPr>
            <a:lvl6pPr indent="0" lvl="5" marL="2286000" marR="0" rtl="0" algn="l">
              <a:spcBef>
                <a:spcPts val="180"/>
              </a:spcBef>
              <a:spcAft>
                <a:spcPts val="0"/>
              </a:spcAft>
              <a:buClr>
                <a:schemeClr val="hlink"/>
              </a:buClr>
              <a:buFont typeface="Noto Sans Symbols"/>
              <a:buNone/>
              <a:defRPr b="0" i="0" sz="900" u="none" cap="none" strike="noStrike">
                <a:solidFill>
                  <a:schemeClr val="lt1"/>
                </a:solidFill>
                <a:latin typeface="Tahoma"/>
                <a:ea typeface="Tahoma"/>
                <a:cs typeface="Tahoma"/>
                <a:sym typeface="Tahoma"/>
              </a:defRPr>
            </a:lvl6pPr>
            <a:lvl7pPr indent="0" lvl="6" marL="2743200" marR="0" rtl="0" algn="l">
              <a:spcBef>
                <a:spcPts val="180"/>
              </a:spcBef>
              <a:spcAft>
                <a:spcPts val="0"/>
              </a:spcAft>
              <a:buClr>
                <a:schemeClr val="hlink"/>
              </a:buClr>
              <a:buFont typeface="Noto Sans Symbols"/>
              <a:buNone/>
              <a:defRPr b="0" i="0" sz="900" u="none" cap="none" strike="noStrike">
                <a:solidFill>
                  <a:schemeClr val="lt1"/>
                </a:solidFill>
                <a:latin typeface="Tahoma"/>
                <a:ea typeface="Tahoma"/>
                <a:cs typeface="Tahoma"/>
                <a:sym typeface="Tahoma"/>
              </a:defRPr>
            </a:lvl7pPr>
            <a:lvl8pPr indent="0" lvl="7" marL="3200400" marR="0" rtl="0" algn="l">
              <a:spcBef>
                <a:spcPts val="180"/>
              </a:spcBef>
              <a:spcAft>
                <a:spcPts val="0"/>
              </a:spcAft>
              <a:buClr>
                <a:schemeClr val="hlink"/>
              </a:buClr>
              <a:buFont typeface="Noto Sans Symbols"/>
              <a:buNone/>
              <a:defRPr b="0" i="0" sz="900" u="none" cap="none" strike="noStrike">
                <a:solidFill>
                  <a:schemeClr val="lt1"/>
                </a:solidFill>
                <a:latin typeface="Tahoma"/>
                <a:ea typeface="Tahoma"/>
                <a:cs typeface="Tahoma"/>
                <a:sym typeface="Tahoma"/>
              </a:defRPr>
            </a:lvl8pPr>
            <a:lvl9pPr indent="0" lvl="8" marL="3657600" marR="0" rtl="0" algn="l">
              <a:spcBef>
                <a:spcPts val="180"/>
              </a:spcBef>
              <a:spcAft>
                <a:spcPts val="0"/>
              </a:spcAft>
              <a:buClr>
                <a:schemeClr val="hlink"/>
              </a:buClr>
              <a:buFont typeface="Noto Sans Symbols"/>
              <a:buNone/>
              <a:defRPr b="0" i="0" sz="900" u="none" cap="none" strike="noStrike">
                <a:solidFill>
                  <a:schemeClr val="lt1"/>
                </a:solidFill>
                <a:latin typeface="Tahoma"/>
                <a:ea typeface="Tahoma"/>
                <a:cs typeface="Tahoma"/>
                <a:sym typeface="Tahoma"/>
              </a:defRPr>
            </a:lvl9pPr>
          </a:lstStyle>
          <a:p/>
        </p:txBody>
      </p:sp>
      <p:sp>
        <p:nvSpPr>
          <p:cNvPr id="58" name="Shape 58"/>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59" name="Shape 59"/>
          <p:cNvSpPr txBox="1"/>
          <p:nvPr>
            <p:ph idx="11" type="ftr"/>
          </p:nvPr>
        </p:nvSpPr>
        <p:spPr>
          <a:xfrm>
            <a:off x="3124200" y="6245225"/>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60" name="Shape 60"/>
          <p:cNvSpPr txBox="1"/>
          <p:nvPr>
            <p:ph idx="12" type="sldNum"/>
          </p:nvPr>
        </p:nvSpPr>
        <p:spPr>
          <a:xfrm>
            <a:off x="6553200" y="6245225"/>
            <a:ext cx="2133599"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400" u="none">
                <a:solidFill>
                  <a:schemeClr val="lt1"/>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1" name="Shape 61"/>
        <p:cNvGrpSpPr/>
        <p:nvPr/>
      </p:nvGrpSpPr>
      <p:grpSpPr>
        <a:xfrm>
          <a:off x="0" y="0"/>
          <a:ext cx="0" cy="0"/>
          <a:chOff x="0" y="0"/>
          <a:chExt cx="0" cy="0"/>
        </a:xfrm>
      </p:grpSpPr>
      <p:sp>
        <p:nvSpPr>
          <p:cNvPr id="62" name="Shape 62"/>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63" name="Shape 63"/>
          <p:cNvSpPr txBox="1"/>
          <p:nvPr>
            <p:ph idx="11" type="ftr"/>
          </p:nvPr>
        </p:nvSpPr>
        <p:spPr>
          <a:xfrm>
            <a:off x="3124200" y="6245225"/>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64" name="Shape 64"/>
          <p:cNvSpPr txBox="1"/>
          <p:nvPr>
            <p:ph idx="12" type="sldNum"/>
          </p:nvPr>
        </p:nvSpPr>
        <p:spPr>
          <a:xfrm>
            <a:off x="6553200" y="6245225"/>
            <a:ext cx="2133599"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400" u="none">
                <a:solidFill>
                  <a:schemeClr val="lt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457200" y="381000"/>
            <a:ext cx="8229600" cy="13715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lt2"/>
                </a:solidFill>
                <a:latin typeface="Tahoma"/>
                <a:ea typeface="Tahoma"/>
                <a:cs typeface="Tahoma"/>
                <a:sym typeface="Tahoma"/>
              </a:defRPr>
            </a:lvl1pPr>
            <a:lvl2pPr indent="0" lvl="1" marL="0" marR="0" rtl="0" algn="ctr">
              <a:spcBef>
                <a:spcPts val="0"/>
              </a:spcBef>
              <a:spcAft>
                <a:spcPts val="0"/>
              </a:spcAft>
              <a:buNone/>
              <a:defRPr b="0" i="0" sz="4400" u="none" cap="none" strike="noStrike">
                <a:solidFill>
                  <a:schemeClr val="lt2"/>
                </a:solidFill>
                <a:latin typeface="Tahoma"/>
                <a:ea typeface="Tahoma"/>
                <a:cs typeface="Tahoma"/>
                <a:sym typeface="Tahoma"/>
              </a:defRPr>
            </a:lvl2pPr>
            <a:lvl3pPr indent="0" lvl="2" marL="0" marR="0" rtl="0" algn="ctr">
              <a:spcBef>
                <a:spcPts val="0"/>
              </a:spcBef>
              <a:spcAft>
                <a:spcPts val="0"/>
              </a:spcAft>
              <a:buNone/>
              <a:defRPr b="0" i="0" sz="4400" u="none" cap="none" strike="noStrike">
                <a:solidFill>
                  <a:schemeClr val="lt2"/>
                </a:solidFill>
                <a:latin typeface="Tahoma"/>
                <a:ea typeface="Tahoma"/>
                <a:cs typeface="Tahoma"/>
                <a:sym typeface="Tahoma"/>
              </a:defRPr>
            </a:lvl3pPr>
            <a:lvl4pPr indent="0" lvl="3" marL="0" marR="0" rtl="0" algn="ctr">
              <a:spcBef>
                <a:spcPts val="0"/>
              </a:spcBef>
              <a:spcAft>
                <a:spcPts val="0"/>
              </a:spcAft>
              <a:buNone/>
              <a:defRPr b="0" i="0" sz="4400" u="none" cap="none" strike="noStrike">
                <a:solidFill>
                  <a:schemeClr val="lt2"/>
                </a:solidFill>
                <a:latin typeface="Tahoma"/>
                <a:ea typeface="Tahoma"/>
                <a:cs typeface="Tahoma"/>
                <a:sym typeface="Tahoma"/>
              </a:defRPr>
            </a:lvl4pPr>
            <a:lvl5pPr indent="0" lvl="4" marL="0" marR="0" rtl="0" algn="ctr">
              <a:spcBef>
                <a:spcPts val="0"/>
              </a:spcBef>
              <a:spcAft>
                <a:spcPts val="0"/>
              </a:spcAft>
              <a:buNone/>
              <a:defRPr b="0" i="0" sz="4400" u="none" cap="none" strike="noStrike">
                <a:solidFill>
                  <a:schemeClr val="lt2"/>
                </a:solidFill>
                <a:latin typeface="Tahoma"/>
                <a:ea typeface="Tahoma"/>
                <a:cs typeface="Tahoma"/>
                <a:sym typeface="Tahoma"/>
              </a:defRPr>
            </a:lvl5pPr>
            <a:lvl6pPr indent="0" lvl="5" marL="457200" marR="0" rtl="0" algn="ctr">
              <a:spcBef>
                <a:spcPts val="0"/>
              </a:spcBef>
              <a:spcAft>
                <a:spcPts val="0"/>
              </a:spcAft>
              <a:buNone/>
              <a:defRPr b="0" i="0" sz="4400" u="none" cap="none" strike="noStrike">
                <a:solidFill>
                  <a:schemeClr val="lt2"/>
                </a:solidFill>
                <a:latin typeface="Tahoma"/>
                <a:ea typeface="Tahoma"/>
                <a:cs typeface="Tahoma"/>
                <a:sym typeface="Tahoma"/>
              </a:defRPr>
            </a:lvl6pPr>
            <a:lvl7pPr indent="0" lvl="6" marL="914400" marR="0" rtl="0" algn="ctr">
              <a:spcBef>
                <a:spcPts val="0"/>
              </a:spcBef>
              <a:spcAft>
                <a:spcPts val="0"/>
              </a:spcAft>
              <a:buNone/>
              <a:defRPr b="0" i="0" sz="4400" u="none" cap="none" strike="noStrike">
                <a:solidFill>
                  <a:schemeClr val="lt2"/>
                </a:solidFill>
                <a:latin typeface="Tahoma"/>
                <a:ea typeface="Tahoma"/>
                <a:cs typeface="Tahoma"/>
                <a:sym typeface="Tahoma"/>
              </a:defRPr>
            </a:lvl7pPr>
            <a:lvl8pPr indent="0" lvl="7" marL="1371600" marR="0" rtl="0" algn="ctr">
              <a:spcBef>
                <a:spcPts val="0"/>
              </a:spcBef>
              <a:spcAft>
                <a:spcPts val="0"/>
              </a:spcAft>
              <a:buNone/>
              <a:defRPr b="0" i="0" sz="4400" u="none" cap="none" strike="noStrike">
                <a:solidFill>
                  <a:schemeClr val="lt2"/>
                </a:solidFill>
                <a:latin typeface="Tahoma"/>
                <a:ea typeface="Tahoma"/>
                <a:cs typeface="Tahoma"/>
                <a:sym typeface="Tahoma"/>
              </a:defRPr>
            </a:lvl8pPr>
            <a:lvl9pPr indent="0" lvl="8" marL="1828800" marR="0" rtl="0" algn="ctr">
              <a:spcBef>
                <a:spcPts val="0"/>
              </a:spcBef>
              <a:spcAft>
                <a:spcPts val="0"/>
              </a:spcAft>
              <a:buNone/>
              <a:defRPr b="0" i="0" sz="4400" u="none" cap="none" strike="noStrike">
                <a:solidFill>
                  <a:schemeClr val="lt2"/>
                </a:solidFill>
                <a:latin typeface="Tahoma"/>
                <a:ea typeface="Tahoma"/>
                <a:cs typeface="Tahoma"/>
                <a:sym typeface="Tahoma"/>
              </a:defRPr>
            </a:lvl9pPr>
          </a:lstStyle>
          <a:p/>
        </p:txBody>
      </p:sp>
      <p:sp>
        <p:nvSpPr>
          <p:cNvPr id="7" name="Shape 7"/>
          <p:cNvSpPr txBox="1"/>
          <p:nvPr>
            <p:ph idx="1" type="body"/>
          </p:nvPr>
        </p:nvSpPr>
        <p:spPr>
          <a:xfrm>
            <a:off x="457200" y="1981200"/>
            <a:ext cx="8229600" cy="4114800"/>
          </a:xfrm>
          <a:prstGeom prst="rect">
            <a:avLst/>
          </a:prstGeom>
          <a:noFill/>
          <a:ln>
            <a:noFill/>
          </a:ln>
        </p:spPr>
        <p:txBody>
          <a:bodyPr anchorCtr="0" anchor="t" bIns="91425" lIns="91425" rIns="91425" tIns="91425"/>
          <a:lstStyle>
            <a:lvl1pPr indent="-210820" lvl="0" marL="342900" marR="0" rtl="0" algn="l">
              <a:spcBef>
                <a:spcPts val="640"/>
              </a:spcBef>
              <a:spcAft>
                <a:spcPts val="0"/>
              </a:spcAft>
              <a:buClr>
                <a:schemeClr val="hlink"/>
              </a:buClr>
              <a:buSzPct val="64999"/>
              <a:buFont typeface="Noto Sans Symbols"/>
              <a:buChar char="■"/>
              <a:defRPr b="0" i="0" sz="3200" u="none" cap="none" strike="noStrike">
                <a:solidFill>
                  <a:schemeClr val="lt1"/>
                </a:solidFill>
                <a:latin typeface="Tahoma"/>
                <a:ea typeface="Tahoma"/>
                <a:cs typeface="Tahoma"/>
                <a:sym typeface="Tahoma"/>
              </a:defRPr>
            </a:lvl1pPr>
            <a:lvl2pPr indent="-170180" lvl="1" marL="742950" marR="0" rtl="0" algn="l">
              <a:spcBef>
                <a:spcPts val="560"/>
              </a:spcBef>
              <a:spcAft>
                <a:spcPts val="0"/>
              </a:spcAft>
              <a:buClr>
                <a:schemeClr val="folHlink"/>
              </a:buClr>
              <a:buSzPct val="65000"/>
              <a:buFont typeface="Noto Sans Symbols"/>
              <a:buChar char="■"/>
              <a:defRPr b="0" i="0" sz="2800" u="none" cap="none" strike="noStrike">
                <a:solidFill>
                  <a:schemeClr val="lt1"/>
                </a:solidFill>
                <a:latin typeface="Tahoma"/>
                <a:ea typeface="Tahoma"/>
                <a:cs typeface="Tahoma"/>
                <a:sym typeface="Tahoma"/>
              </a:defRPr>
            </a:lvl2pPr>
            <a:lvl3pPr indent="-129539" lvl="2" marL="1143000" marR="0" rtl="0" algn="l">
              <a:spcBef>
                <a:spcPts val="480"/>
              </a:spcBef>
              <a:spcAft>
                <a:spcPts val="0"/>
              </a:spcAft>
              <a:buClr>
                <a:schemeClr val="hlink"/>
              </a:buClr>
              <a:buSzPct val="65000"/>
              <a:buFont typeface="Noto Sans Symbols"/>
              <a:buChar char="■"/>
              <a:defRPr b="0" i="0" sz="2400" u="none" cap="none" strike="noStrike">
                <a:solidFill>
                  <a:schemeClr val="lt1"/>
                </a:solidFill>
                <a:latin typeface="Tahoma"/>
                <a:ea typeface="Tahoma"/>
                <a:cs typeface="Tahoma"/>
                <a:sym typeface="Tahoma"/>
              </a:defRPr>
            </a:lvl3pPr>
            <a:lvl4pPr indent="-146050" lvl="3" marL="1600200" marR="0" rtl="0" algn="l">
              <a:spcBef>
                <a:spcPts val="400"/>
              </a:spcBef>
              <a:spcAft>
                <a:spcPts val="0"/>
              </a:spcAft>
              <a:buClr>
                <a:schemeClr val="folHlink"/>
              </a:buClr>
              <a:buSzPct val="64999"/>
              <a:buFont typeface="Noto Sans Symbols"/>
              <a:buChar char="■"/>
              <a:defRPr b="0" i="0" sz="2000" u="none" cap="none" strike="noStrike">
                <a:solidFill>
                  <a:schemeClr val="lt1"/>
                </a:solidFill>
                <a:latin typeface="Tahoma"/>
                <a:ea typeface="Tahoma"/>
                <a:cs typeface="Tahoma"/>
                <a:sym typeface="Tahoma"/>
              </a:defRPr>
            </a:lvl4pPr>
            <a:lvl5pPr indent="-146050" lvl="4" marL="20574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5pPr>
            <a:lvl6pPr indent="-146050" lvl="5" marL="25146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6pPr>
            <a:lvl7pPr indent="-146050" lvl="6" marL="29718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7pPr>
            <a:lvl8pPr indent="-146050" lvl="7" marL="34290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8pPr>
            <a:lvl9pPr indent="-146050" lvl="8" marL="3886200" marR="0" rtl="0" algn="l">
              <a:spcBef>
                <a:spcPts val="400"/>
              </a:spcBef>
              <a:spcAft>
                <a:spcPts val="0"/>
              </a:spcAft>
              <a:buClr>
                <a:schemeClr val="hlink"/>
              </a:buClr>
              <a:buSzPct val="64999"/>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8" name="Shape 8"/>
          <p:cNvSpPr txBox="1"/>
          <p:nvPr>
            <p:ph idx="10" type="dt"/>
          </p:nvPr>
        </p:nvSpPr>
        <p:spPr>
          <a:xfrm>
            <a:off x="457200" y="6245225"/>
            <a:ext cx="2133599"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9" name="Shape 9"/>
          <p:cNvSpPr txBox="1"/>
          <p:nvPr>
            <p:ph idx="11" type="ftr"/>
          </p:nvPr>
        </p:nvSpPr>
        <p:spPr>
          <a:xfrm>
            <a:off x="3124200" y="6245225"/>
            <a:ext cx="2895600"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1pPr>
            <a:lvl2pPr indent="0" lvl="1" marL="4572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2pPr>
            <a:lvl3pPr indent="0" lvl="2" marL="914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3pPr>
            <a:lvl4pPr indent="0" lvl="3" marL="13716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4pPr>
            <a:lvl5pPr indent="0" lvl="4" marL="1828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5pPr>
            <a:lvl6pPr indent="0" lvl="5" marL="2286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6pPr>
            <a:lvl7pPr indent="0" lvl="6" marL="32004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7pPr>
            <a:lvl8pPr indent="0" lvl="7" marL="45720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8pPr>
            <a:lvl9pPr indent="0" lvl="8" marL="6400800" marR="0" rtl="0" algn="l">
              <a:lnSpc>
                <a:spcPct val="100000"/>
              </a:lnSpc>
              <a:spcBef>
                <a:spcPts val="0"/>
              </a:spcBef>
              <a:spcAft>
                <a:spcPts val="0"/>
              </a:spcAft>
              <a:buNone/>
              <a:defRPr b="0" i="0" sz="1800" u="none" cap="none" strike="noStrike">
                <a:solidFill>
                  <a:schemeClr val="lt1"/>
                </a:solidFill>
                <a:latin typeface="Tahoma"/>
                <a:ea typeface="Tahoma"/>
                <a:cs typeface="Tahoma"/>
                <a:sym typeface="Tahoma"/>
              </a:defRPr>
            </a:lvl9pPr>
          </a:lstStyle>
          <a:p/>
        </p:txBody>
      </p:sp>
      <p:sp>
        <p:nvSpPr>
          <p:cNvPr id="10" name="Shape 10"/>
          <p:cNvSpPr txBox="1"/>
          <p:nvPr>
            <p:ph idx="12" type="sldNum"/>
          </p:nvPr>
        </p:nvSpPr>
        <p:spPr>
          <a:xfrm>
            <a:off x="6553200" y="6245225"/>
            <a:ext cx="2133599"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400" u="none" cap="none" strike="noStrike">
                <a:solidFill>
                  <a:schemeClr val="lt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youtube.com/v/akZ0BMsVSIk" TargetMode="External"/><Relationship Id="rId4" Type="http://schemas.openxmlformats.org/officeDocument/2006/relationships/image" Target="../media/image0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0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youtube.com/v/V6ak8OLsVX4" TargetMode="External"/><Relationship Id="rId4" Type="http://schemas.openxmlformats.org/officeDocument/2006/relationships/image" Target="../media/image0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youtube.com/v/o5LT_wfI98w" TargetMode="External"/><Relationship Id="rId4" Type="http://schemas.openxmlformats.org/officeDocument/2006/relationships/image" Target="../media/image0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youtube.com/watch?v=RCmaxzH6JhI" TargetMode="External"/><Relationship Id="rId4" Type="http://schemas.openxmlformats.org/officeDocument/2006/relationships/hyperlink" Target="http://youtube.com/v/WBNNfKT6Kk0" TargetMode="External"/><Relationship Id="rId5"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youtube.com/watch?v=0-Gb1q-g_to"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0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0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05.jpg"/><Relationship Id="rId4" Type="http://schemas.openxmlformats.org/officeDocument/2006/relationships/image" Target="../media/image01.jpg"/><Relationship Id="rId5" Type="http://schemas.openxmlformats.org/officeDocument/2006/relationships/image" Target="../media/image0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youtube.com/v/olVJzVadiFs" TargetMode="External"/><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4.jpg"/><Relationship Id="rId4" Type="http://schemas.openxmlformats.org/officeDocument/2006/relationships/image" Target="../media/image10.jpg"/><Relationship Id="rId5" Type="http://schemas.openxmlformats.org/officeDocument/2006/relationships/image" Target="../media/image25.png"/><Relationship Id="rId6" Type="http://schemas.openxmlformats.org/officeDocument/2006/relationships/image" Target="../media/image1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youtube.com/v/5ltjFEei3AI" TargetMode="External"/><Relationship Id="rId4" Type="http://schemas.openxmlformats.org/officeDocument/2006/relationships/image" Target="../media/image1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youtube.com/v/A5kzxOtvCjc" TargetMode="External"/><Relationship Id="rId4" Type="http://schemas.openxmlformats.org/officeDocument/2006/relationships/image" Target="../media/image1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hyperlink" Target="http://www.grc.nasa.gov/WWW/K-12/airplane/short.html" TargetMode="External"/><Relationship Id="rId4" Type="http://schemas.openxmlformats.org/officeDocument/2006/relationships/hyperlink" Target="http://www.slideshare.net/azfa/basic-aerodynamicsppt" TargetMode="External"/><Relationship Id="rId5" Type="http://schemas.openxmlformats.org/officeDocument/2006/relationships/hyperlink" Target="http://www.learner.org/jnorth/tm/FlightLesson.htm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0.jpg"/><Relationship Id="rId4" Type="http://schemas.openxmlformats.org/officeDocument/2006/relationships/image" Target="../media/image19.jpg"/><Relationship Id="rId5" Type="http://schemas.openxmlformats.org/officeDocument/2006/relationships/image" Target="../media/image22.jpg"/><Relationship Id="rId6" Type="http://schemas.openxmlformats.org/officeDocument/2006/relationships/image" Target="../media/image2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3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3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2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hyperlink" Target="http://www.parahawkusa.com/Home.html"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hyperlink" Target="http://www.learnalberta.ca/content/setf/HTML/StudentResource/source/topic_two.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2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23.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33.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29.jpg"/><Relationship Id="rId4" Type="http://schemas.openxmlformats.org/officeDocument/2006/relationships/image" Target="../media/image28.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31.jpg"/><Relationship Id="rId4" Type="http://schemas.openxmlformats.org/officeDocument/2006/relationships/image" Target="../media/image27.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30.jpg"/><Relationship Id="rId4" Type="http://schemas.openxmlformats.org/officeDocument/2006/relationships/image" Target="../media/image34.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hyperlink" Target="http://www.wydea.com/"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hyperlink" Target="http://www.grc.nasa.gov/WWW/K-12/airplane/short.html" TargetMode="External"/><Relationship Id="rId4" Type="http://schemas.openxmlformats.org/officeDocument/2006/relationships/hyperlink" Target="http://www.slideshare.net/azfa/basic-aerodynamicsppt" TargetMode="External"/><Relationship Id="rId5" Type="http://schemas.openxmlformats.org/officeDocument/2006/relationships/hyperlink" Target="http://www.learner.org/jnorth/tm/FlightLesson.html" TargetMode="External"/><Relationship Id="rId6" Type="http://schemas.openxmlformats.org/officeDocument/2006/relationships/hyperlink" Target="http://www.learnalberta.ca/content/setf/HTML/StudentResource/source/topic_four.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ctrTitle"/>
          </p:nvPr>
        </p:nvSpPr>
        <p:spPr>
          <a:xfrm>
            <a:off x="685800" y="1676400"/>
            <a:ext cx="7772400" cy="18288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Air and Flight</a:t>
            </a:r>
          </a:p>
        </p:txBody>
      </p:sp>
      <p:sp>
        <p:nvSpPr>
          <p:cNvPr id="90" name="Shape 90"/>
          <p:cNvSpPr txBox="1"/>
          <p:nvPr>
            <p:ph idx="1" type="subTitle"/>
          </p:nvPr>
        </p:nvSpPr>
        <p:spPr>
          <a:xfrm>
            <a:off x="1371600" y="3886200"/>
            <a:ext cx="6400799" cy="17526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chemeClr val="hlink"/>
              </a:buClr>
              <a:buSzPct val="25000"/>
              <a:buFont typeface="Noto Sans Symbols"/>
              <a:buNone/>
            </a:pPr>
            <a:r>
              <a:t/>
            </a:r>
            <a:endParaRPr b="0" i="0" sz="3200" u="none" cap="none" strike="noStrike">
              <a:solidFill>
                <a:schemeClr val="lt1"/>
              </a:solidFill>
              <a:latin typeface="Tahoma"/>
              <a:ea typeface="Tahoma"/>
              <a:cs typeface="Tahoma"/>
              <a:sym typeface="Tahoma"/>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Diving Paper</a:t>
            </a:r>
          </a:p>
        </p:txBody>
      </p:sp>
      <p:sp>
        <p:nvSpPr>
          <p:cNvPr id="138" name="Shape 138"/>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Materials:</a:t>
            </a:r>
          </a:p>
          <a:p>
            <a:pPr indent="-285750" lvl="1" marL="742950" marR="0" rtl="0" algn="l">
              <a:lnSpc>
                <a:spcPct val="100000"/>
              </a:lnSpc>
              <a:spcBef>
                <a:spcPts val="560"/>
              </a:spcBef>
              <a:spcAft>
                <a:spcPts val="0"/>
              </a:spcAft>
              <a:buClr>
                <a:schemeClr val="folHlink"/>
              </a:buClr>
              <a:buSzPct val="65000"/>
              <a:buFont typeface="Noto Sans Symbols"/>
              <a:buNone/>
            </a:pPr>
            <a:r>
              <a:t/>
            </a:r>
            <a:endParaRPr b="0" i="0" sz="2800" u="none" cap="none" strike="noStrike">
              <a:solidFill>
                <a:schemeClr val="lt1"/>
              </a:solidFill>
              <a:latin typeface="Tahoma"/>
              <a:ea typeface="Tahoma"/>
              <a:cs typeface="Tahoma"/>
              <a:sym typeface="Tahoma"/>
            </a:endParaRPr>
          </a:p>
          <a:p>
            <a:pPr indent="-285750" lvl="1" marL="742950" marR="0" rtl="0" algn="l">
              <a:lnSpc>
                <a:spcPct val="100000"/>
              </a:lnSpc>
              <a:spcBef>
                <a:spcPts val="560"/>
              </a:spcBef>
              <a:spcAft>
                <a:spcPts val="0"/>
              </a:spcAft>
              <a:buClr>
                <a:schemeClr val="folHlink"/>
              </a:buClr>
              <a:buSzPct val="65000"/>
              <a:buFont typeface="Noto Sans Symbols"/>
              <a:buChar char="■"/>
            </a:pPr>
            <a:r>
              <a:rPr b="0" i="0" lang="en-US" sz="2800" u="none" cap="none" strike="noStrike">
                <a:solidFill>
                  <a:schemeClr val="lt1"/>
                </a:solidFill>
                <a:latin typeface="Tahoma"/>
                <a:ea typeface="Tahoma"/>
                <a:cs typeface="Tahoma"/>
                <a:sym typeface="Tahoma"/>
              </a:rPr>
              <a:t>Student: Piece of paper – experiment outline</a:t>
            </a:r>
          </a:p>
          <a:p>
            <a:pPr indent="-285750" lvl="1" marL="742950" marR="0" rtl="0" algn="l">
              <a:lnSpc>
                <a:spcPct val="100000"/>
              </a:lnSpc>
              <a:spcBef>
                <a:spcPts val="560"/>
              </a:spcBef>
              <a:spcAft>
                <a:spcPts val="0"/>
              </a:spcAft>
              <a:buClr>
                <a:schemeClr val="folHlink"/>
              </a:buClr>
              <a:buSzPct val="65000"/>
              <a:buFont typeface="Noto Sans Symbols"/>
              <a:buChar char="■"/>
            </a:pPr>
            <a:r>
              <a:rPr b="0" i="0" lang="en-US" sz="2800" u="none" cap="none" strike="noStrike">
                <a:solidFill>
                  <a:schemeClr val="lt1"/>
                </a:solidFill>
                <a:latin typeface="Tahoma"/>
                <a:ea typeface="Tahoma"/>
                <a:cs typeface="Tahoma"/>
                <a:sym typeface="Tahoma"/>
              </a:rPr>
              <a:t>Teacher: Page 9, sheet of paper, glass, clear bowl filled with water</a:t>
            </a:r>
          </a:p>
          <a:p>
            <a:pPr indent="-285750" lvl="1" marL="742950" marR="0" rtl="0" algn="l">
              <a:lnSpc>
                <a:spcPct val="100000"/>
              </a:lnSpc>
              <a:spcBef>
                <a:spcPts val="560"/>
              </a:spcBef>
              <a:spcAft>
                <a:spcPts val="0"/>
              </a:spcAft>
              <a:buClr>
                <a:schemeClr val="folHlink"/>
              </a:buClr>
              <a:buSzPct val="65000"/>
              <a:buFont typeface="Noto Sans Symbols"/>
              <a:buNone/>
            </a:pPr>
            <a:r>
              <a:t/>
            </a:r>
            <a:endParaRPr b="0" i="0" sz="2800" u="none" cap="none" strike="noStrike">
              <a:solidFill>
                <a:schemeClr val="lt1"/>
              </a:solidFill>
              <a:latin typeface="Tahoma"/>
              <a:ea typeface="Tahoma"/>
              <a:cs typeface="Tahoma"/>
              <a:sym typeface="Tahoma"/>
            </a:endParaRPr>
          </a:p>
          <a:p>
            <a:pPr indent="-285750" lvl="1" marL="742950" marR="0" rtl="0" algn="l">
              <a:lnSpc>
                <a:spcPct val="100000"/>
              </a:lnSpc>
              <a:spcBef>
                <a:spcPts val="560"/>
              </a:spcBef>
              <a:spcAft>
                <a:spcPts val="0"/>
              </a:spcAft>
              <a:buClr>
                <a:schemeClr val="folHlink"/>
              </a:buClr>
              <a:buSzPct val="65000"/>
              <a:buFont typeface="Noto Sans Symbols"/>
              <a:buChar char="■"/>
            </a:pPr>
            <a:r>
              <a:rPr b="0" i="0" lang="en-US" sz="2800" u="none" cap="none" strike="noStrike">
                <a:solidFill>
                  <a:schemeClr val="lt1"/>
                </a:solidFill>
                <a:latin typeface="Tahoma"/>
                <a:ea typeface="Tahoma"/>
                <a:cs typeface="Tahoma"/>
                <a:sym typeface="Tahoma"/>
              </a:rPr>
              <a:t>See notes next page</a:t>
            </a:r>
          </a:p>
          <a:p>
            <a:pPr indent="-285750" lvl="1" marL="742950" marR="0" rtl="0" algn="l">
              <a:lnSpc>
                <a:spcPct val="100000"/>
              </a:lnSpc>
              <a:spcBef>
                <a:spcPts val="560"/>
              </a:spcBef>
              <a:spcAft>
                <a:spcPts val="0"/>
              </a:spcAft>
              <a:buClr>
                <a:schemeClr val="folHlink"/>
              </a:buClr>
              <a:buSzPct val="65000"/>
              <a:buFont typeface="Noto Sans Symbols"/>
              <a:buNone/>
            </a:pPr>
            <a:r>
              <a:t/>
            </a:r>
            <a:endParaRPr b="0" i="0" sz="2800" u="none" cap="none" strike="noStrike">
              <a:solidFill>
                <a:schemeClr val="lt1"/>
              </a:solidFill>
              <a:latin typeface="Tahoma"/>
              <a:ea typeface="Tahoma"/>
              <a:cs typeface="Tahoma"/>
              <a:sym typeface="Tahoma"/>
            </a:endParaRPr>
          </a:p>
          <a:p>
            <a:pPr indent="-342900" lvl="0" marL="342900" marR="0" rtl="0" algn="l">
              <a:spcBef>
                <a:spcPts val="560"/>
              </a:spcBef>
              <a:spcAft>
                <a:spcPts val="0"/>
              </a:spcAft>
              <a:buClr>
                <a:schemeClr val="hlink"/>
              </a:buClr>
              <a:buSzPct val="65000"/>
              <a:buFont typeface="Noto Sans Symbols"/>
              <a:buNone/>
            </a:pPr>
            <a:r>
              <a:t/>
            </a:r>
            <a:endParaRPr b="0" i="0" sz="2800" u="none" cap="none" strike="noStrike">
              <a:solidFill>
                <a:schemeClr val="lt1"/>
              </a:solidFill>
              <a:latin typeface="Tahoma"/>
              <a:ea typeface="Tahoma"/>
              <a:cs typeface="Tahoma"/>
              <a:sym typeface="Tahoma"/>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457200" y="381000"/>
            <a:ext cx="8229600" cy="1371599"/>
          </a:xfrm>
          <a:prstGeom prst="rect">
            <a:avLst/>
          </a:prstGeom>
        </p:spPr>
        <p:txBody>
          <a:bodyPr anchorCtr="0" anchor="ctr" bIns="91425" lIns="91425" rIns="91425" tIns="91425">
            <a:noAutofit/>
          </a:bodyPr>
          <a:lstStyle/>
          <a:p>
            <a:pPr lvl="0">
              <a:spcBef>
                <a:spcPts val="0"/>
              </a:spcBef>
              <a:buNone/>
            </a:pPr>
            <a:r>
              <a:t/>
            </a:r>
            <a:endParaRPr/>
          </a:p>
        </p:txBody>
      </p:sp>
      <p:sp>
        <p:nvSpPr>
          <p:cNvPr id="144" name="Shape 144"/>
          <p:cNvSpPr txBox="1"/>
          <p:nvPr>
            <p:ph idx="1" type="body"/>
          </p:nvPr>
        </p:nvSpPr>
        <p:spPr>
          <a:xfrm>
            <a:off x="457200" y="1981200"/>
            <a:ext cx="8229600" cy="4114800"/>
          </a:xfrm>
          <a:prstGeom prst="rect">
            <a:avLst/>
          </a:prstGeom>
        </p:spPr>
        <p:txBody>
          <a:bodyPr anchorCtr="0" anchor="t" bIns="91425" lIns="91425" rIns="91425" tIns="91425">
            <a:noAutofit/>
          </a:bodyPr>
          <a:lstStyle/>
          <a:p>
            <a:pPr lvl="0">
              <a:spcBef>
                <a:spcPts val="0"/>
              </a:spcBef>
              <a:buNone/>
            </a:pPr>
            <a:r>
              <a:t/>
            </a:r>
            <a:endParaRPr/>
          </a:p>
        </p:txBody>
      </p:sp>
      <p:sp>
        <p:nvSpPr>
          <p:cNvPr id="145" name="Shape 145">
            <a:hlinkClick r:id="rId3"/>
          </p:cNvPr>
          <p:cNvSpPr/>
          <p:nvPr/>
        </p:nvSpPr>
        <p:spPr>
          <a:xfrm>
            <a:off x="317650" y="380999"/>
            <a:ext cx="8508699" cy="5768774"/>
          </a:xfrm>
          <a:prstGeom prst="rect">
            <a:avLst/>
          </a:prstGeom>
          <a:blipFill>
            <a:blip r:embed="rId4">
              <a:alphaModFix/>
            </a:blip>
            <a:stretch>
              <a:fillRect/>
            </a:stretch>
          </a:blipFill>
          <a:ln>
            <a:noFill/>
          </a:ln>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Diving Paper Notes</a:t>
            </a:r>
          </a:p>
        </p:txBody>
      </p:sp>
      <p:sp>
        <p:nvSpPr>
          <p:cNvPr id="151" name="Shape 151"/>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hlink"/>
              </a:buClr>
              <a:buSzPct val="65000"/>
              <a:buFont typeface="Noto Sans Symbols"/>
              <a:buChar char="■"/>
            </a:pPr>
            <a:r>
              <a:rPr b="0" i="0" lang="en-US" sz="2800" u="none" cap="none" strike="noStrike">
                <a:solidFill>
                  <a:schemeClr val="lt1"/>
                </a:solidFill>
                <a:latin typeface="Tahoma"/>
                <a:ea typeface="Tahoma"/>
                <a:cs typeface="Tahoma"/>
                <a:sym typeface="Tahoma"/>
              </a:rPr>
              <a:t>The air takes up space so there is no room for the water to flow into the cup.</a:t>
            </a:r>
          </a:p>
          <a:p>
            <a:pPr indent="-342900" lvl="0" marL="342900" marR="0" rtl="0" algn="l">
              <a:lnSpc>
                <a:spcPct val="90000"/>
              </a:lnSpc>
              <a:spcBef>
                <a:spcPts val="560"/>
              </a:spcBef>
              <a:spcAft>
                <a:spcPts val="0"/>
              </a:spcAft>
              <a:buClr>
                <a:schemeClr val="hlink"/>
              </a:buClr>
              <a:buSzPct val="65000"/>
              <a:buFont typeface="Noto Sans Symbols"/>
              <a:buNone/>
            </a:pPr>
            <a:r>
              <a:t/>
            </a:r>
            <a:endParaRPr b="0" i="0" sz="2800" u="none" cap="none" strike="noStrike">
              <a:solidFill>
                <a:schemeClr val="lt1"/>
              </a:solidFill>
              <a:latin typeface="Tahoma"/>
              <a:ea typeface="Tahoma"/>
              <a:cs typeface="Tahoma"/>
              <a:sym typeface="Tahoma"/>
            </a:endParaRPr>
          </a:p>
          <a:p>
            <a:pPr indent="-342900" lvl="0" marL="342900" marR="0" rtl="0" algn="l">
              <a:lnSpc>
                <a:spcPct val="90000"/>
              </a:lnSpc>
              <a:spcBef>
                <a:spcPts val="560"/>
              </a:spcBef>
              <a:spcAft>
                <a:spcPts val="0"/>
              </a:spcAft>
              <a:buClr>
                <a:schemeClr val="hlink"/>
              </a:buClr>
              <a:buSzPct val="65000"/>
              <a:buFont typeface="Noto Sans Symbols"/>
              <a:buChar char="■"/>
            </a:pPr>
            <a:r>
              <a:rPr b="0" i="0" lang="en-US" sz="2800" u="none" cap="none" strike="noStrike">
                <a:solidFill>
                  <a:schemeClr val="lt1"/>
                </a:solidFill>
                <a:latin typeface="Tahoma"/>
                <a:ea typeface="Tahoma"/>
                <a:cs typeface="Tahoma"/>
                <a:sym typeface="Tahoma"/>
              </a:rPr>
              <a:t>The water pressure compressed with the air allowing some water into the glass.</a:t>
            </a:r>
          </a:p>
          <a:p>
            <a:pPr indent="-342900" lvl="0" marL="342900" marR="0" rtl="0" algn="l">
              <a:lnSpc>
                <a:spcPct val="90000"/>
              </a:lnSpc>
              <a:spcBef>
                <a:spcPts val="560"/>
              </a:spcBef>
              <a:spcAft>
                <a:spcPts val="0"/>
              </a:spcAft>
              <a:buClr>
                <a:schemeClr val="hlink"/>
              </a:buClr>
              <a:buSzPct val="65000"/>
              <a:buFont typeface="Noto Sans Symbols"/>
              <a:buNone/>
            </a:pPr>
            <a:r>
              <a:t/>
            </a:r>
            <a:endParaRPr b="0" i="0" sz="2800" u="none" cap="none" strike="noStrike">
              <a:solidFill>
                <a:schemeClr val="lt1"/>
              </a:solidFill>
              <a:latin typeface="Tahoma"/>
              <a:ea typeface="Tahoma"/>
              <a:cs typeface="Tahoma"/>
              <a:sym typeface="Tahoma"/>
            </a:endParaRPr>
          </a:p>
          <a:p>
            <a:pPr indent="-342900" lvl="0" marL="342900" marR="0" rtl="0" algn="l">
              <a:lnSpc>
                <a:spcPct val="90000"/>
              </a:lnSpc>
              <a:spcBef>
                <a:spcPts val="560"/>
              </a:spcBef>
              <a:spcAft>
                <a:spcPts val="0"/>
              </a:spcAft>
              <a:buClr>
                <a:schemeClr val="hlink"/>
              </a:buClr>
              <a:buSzPct val="65000"/>
              <a:buFont typeface="Noto Sans Symbols"/>
              <a:buChar char="■"/>
            </a:pPr>
            <a:r>
              <a:rPr b="0" i="0" lang="en-US" sz="2800" u="none" cap="none" strike="noStrike">
                <a:solidFill>
                  <a:schemeClr val="lt1"/>
                </a:solidFill>
                <a:latin typeface="Tahoma"/>
                <a:ea typeface="Tahoma"/>
                <a:cs typeface="Tahoma"/>
                <a:sym typeface="Tahoma"/>
              </a:rPr>
              <a:t>When the air pressure in the glass equaled the pressure exerted by the water, no more water could get in and the paper stayed dry.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Huff N’ Puff</a:t>
            </a:r>
          </a:p>
        </p:txBody>
      </p:sp>
      <p:sp>
        <p:nvSpPr>
          <p:cNvPr id="157" name="Shape 157"/>
          <p:cNvSpPr txBox="1"/>
          <p:nvPr>
            <p:ph idx="1" type="body"/>
          </p:nvPr>
        </p:nvSpPr>
        <p:spPr>
          <a:xfrm>
            <a:off x="457200" y="2066725"/>
            <a:ext cx="82296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Materials:</a:t>
            </a:r>
          </a:p>
          <a:p>
            <a:pPr indent="-285750" lvl="1" marL="742950" marR="0" rtl="0" algn="l">
              <a:lnSpc>
                <a:spcPct val="100000"/>
              </a:lnSpc>
              <a:spcBef>
                <a:spcPts val="560"/>
              </a:spcBef>
              <a:spcAft>
                <a:spcPts val="0"/>
              </a:spcAft>
              <a:buClr>
                <a:schemeClr val="folHlink"/>
              </a:buClr>
              <a:buSzPct val="65000"/>
              <a:buFont typeface="Noto Sans Symbols"/>
              <a:buChar char="■"/>
            </a:pPr>
            <a:r>
              <a:rPr b="0" i="0" lang="en-US" sz="2800" u="none" cap="none" strike="noStrike">
                <a:solidFill>
                  <a:schemeClr val="lt1"/>
                </a:solidFill>
                <a:latin typeface="Tahoma"/>
                <a:ea typeface="Tahoma"/>
                <a:cs typeface="Tahoma"/>
                <a:sym typeface="Tahoma"/>
              </a:rPr>
              <a:t>Student: Piece of paper – experiment outline</a:t>
            </a:r>
          </a:p>
          <a:p>
            <a:pPr indent="-285750" lvl="1" marL="742950" marR="0" rtl="0" algn="l">
              <a:lnSpc>
                <a:spcPct val="100000"/>
              </a:lnSpc>
              <a:spcBef>
                <a:spcPts val="560"/>
              </a:spcBef>
              <a:spcAft>
                <a:spcPts val="0"/>
              </a:spcAft>
              <a:buClr>
                <a:schemeClr val="folHlink"/>
              </a:buClr>
              <a:buSzPct val="65000"/>
              <a:buFont typeface="Noto Sans Symbols"/>
              <a:buChar char="■"/>
            </a:pPr>
            <a:r>
              <a:rPr b="0" i="0" lang="en-US" sz="2800" u="none" cap="none" strike="noStrike">
                <a:solidFill>
                  <a:schemeClr val="lt1"/>
                </a:solidFill>
                <a:latin typeface="Tahoma"/>
                <a:ea typeface="Tahoma"/>
                <a:cs typeface="Tahoma"/>
                <a:sym typeface="Tahoma"/>
              </a:rPr>
              <a:t>Teacher: Page 10, deflated balloon, plastic pop bottle</a:t>
            </a:r>
          </a:p>
          <a:p>
            <a:pPr indent="-285750" lvl="1" marL="742950" marR="0" rtl="0" algn="l">
              <a:lnSpc>
                <a:spcPct val="100000"/>
              </a:lnSpc>
              <a:spcBef>
                <a:spcPts val="560"/>
              </a:spcBef>
              <a:spcAft>
                <a:spcPts val="0"/>
              </a:spcAft>
              <a:buClr>
                <a:schemeClr val="folHlink"/>
              </a:buClr>
              <a:buSzPct val="65000"/>
              <a:buFont typeface="Noto Sans Symbols"/>
              <a:buNone/>
            </a:pPr>
            <a:r>
              <a:t/>
            </a:r>
            <a:endParaRPr b="0" i="0" sz="2800" u="none" cap="none" strike="noStrike">
              <a:solidFill>
                <a:schemeClr val="lt1"/>
              </a:solidFill>
              <a:latin typeface="Tahoma"/>
              <a:ea typeface="Tahoma"/>
              <a:cs typeface="Tahoma"/>
              <a:sym typeface="Tahoma"/>
            </a:endParaRPr>
          </a:p>
          <a:p>
            <a:pPr indent="-285750" lvl="1" marL="742950" marR="0" rtl="0" algn="l">
              <a:lnSpc>
                <a:spcPct val="100000"/>
              </a:lnSpc>
              <a:spcBef>
                <a:spcPts val="560"/>
              </a:spcBef>
              <a:spcAft>
                <a:spcPts val="0"/>
              </a:spcAft>
              <a:buClr>
                <a:schemeClr val="folHlink"/>
              </a:buClr>
              <a:buSzPct val="65000"/>
              <a:buFont typeface="Noto Sans Symbols"/>
              <a:buChar char="■"/>
            </a:pPr>
            <a:r>
              <a:rPr b="0" i="0" lang="en-US" sz="2800" u="none" cap="none" strike="noStrike">
                <a:solidFill>
                  <a:schemeClr val="lt1"/>
                </a:solidFill>
                <a:latin typeface="Tahoma"/>
                <a:ea typeface="Tahoma"/>
                <a:cs typeface="Tahoma"/>
                <a:sym typeface="Tahoma"/>
              </a:rPr>
              <a:t>See notes next page</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Huff N’ Puff Notes</a:t>
            </a:r>
          </a:p>
        </p:txBody>
      </p:sp>
      <p:sp>
        <p:nvSpPr>
          <p:cNvPr id="163" name="Shape 163"/>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hlink"/>
              </a:buClr>
              <a:buSzPct val="65000"/>
              <a:buFont typeface="Noto Sans Symbols"/>
              <a:buChar char="■"/>
            </a:pPr>
            <a:r>
              <a:rPr b="0" i="0" lang="en-US" sz="2800" u="none" cap="none" strike="noStrike">
                <a:solidFill>
                  <a:schemeClr val="lt1"/>
                </a:solidFill>
                <a:latin typeface="Tahoma"/>
                <a:ea typeface="Tahoma"/>
                <a:cs typeface="Tahoma"/>
                <a:sym typeface="Tahoma"/>
              </a:rPr>
              <a:t>As you inflate a balloon, it takes up more space.</a:t>
            </a:r>
          </a:p>
          <a:p>
            <a:pPr indent="-342900" lvl="0" marL="342900" marR="0" rtl="0" algn="l">
              <a:lnSpc>
                <a:spcPct val="90000"/>
              </a:lnSpc>
              <a:spcBef>
                <a:spcPts val="560"/>
              </a:spcBef>
              <a:spcAft>
                <a:spcPts val="0"/>
              </a:spcAft>
              <a:buClr>
                <a:schemeClr val="hlink"/>
              </a:buClr>
              <a:buSzPct val="65000"/>
              <a:buFont typeface="Noto Sans Symbols"/>
              <a:buChar char="■"/>
            </a:pPr>
            <a:r>
              <a:rPr b="0" i="0" lang="en-US" sz="2800" u="none" cap="none" strike="noStrike">
                <a:solidFill>
                  <a:schemeClr val="lt1"/>
                </a:solidFill>
                <a:latin typeface="Tahoma"/>
                <a:ea typeface="Tahoma"/>
                <a:cs typeface="Tahoma"/>
                <a:sym typeface="Tahoma"/>
              </a:rPr>
              <a:t>The bottle is already full – of air.</a:t>
            </a:r>
          </a:p>
          <a:p>
            <a:pPr indent="-342900" lvl="0" marL="342900" marR="0" rtl="0" algn="l">
              <a:lnSpc>
                <a:spcPct val="90000"/>
              </a:lnSpc>
              <a:spcBef>
                <a:spcPts val="560"/>
              </a:spcBef>
              <a:spcAft>
                <a:spcPts val="0"/>
              </a:spcAft>
              <a:buClr>
                <a:schemeClr val="hlink"/>
              </a:buClr>
              <a:buSzPct val="65000"/>
              <a:buFont typeface="Noto Sans Symbols"/>
              <a:buChar char="■"/>
            </a:pPr>
            <a:r>
              <a:rPr b="0" i="0" lang="en-US" sz="2800" u="none" cap="none" strike="noStrike">
                <a:solidFill>
                  <a:schemeClr val="lt1"/>
                </a:solidFill>
                <a:latin typeface="Tahoma"/>
                <a:ea typeface="Tahoma"/>
                <a:cs typeface="Tahoma"/>
                <a:sym typeface="Tahoma"/>
              </a:rPr>
              <a:t>Even though you can’t see it, air takes up space.</a:t>
            </a:r>
          </a:p>
          <a:p>
            <a:pPr indent="-342900" lvl="0" marL="342900" marR="0" rtl="0" algn="l">
              <a:lnSpc>
                <a:spcPct val="90000"/>
              </a:lnSpc>
              <a:spcBef>
                <a:spcPts val="560"/>
              </a:spcBef>
              <a:spcAft>
                <a:spcPts val="0"/>
              </a:spcAft>
              <a:buClr>
                <a:schemeClr val="hlink"/>
              </a:buClr>
              <a:buSzPct val="65000"/>
              <a:buFont typeface="Noto Sans Symbols"/>
              <a:buChar char="■"/>
            </a:pPr>
            <a:r>
              <a:rPr b="0" i="0" lang="en-US" sz="2800" u="none" cap="none" strike="noStrike">
                <a:solidFill>
                  <a:schemeClr val="lt1"/>
                </a:solidFill>
                <a:latin typeface="Tahoma"/>
                <a:ea typeface="Tahoma"/>
                <a:cs typeface="Tahoma"/>
                <a:sym typeface="Tahoma"/>
              </a:rPr>
              <a:t>When you try to inflate the balloon, the air trapped inside the bottle prevents you from doing it.</a:t>
            </a:r>
          </a:p>
        </p:txBody>
      </p:sp>
      <p:pic>
        <p:nvPicPr>
          <p:cNvPr id="164" name="Shape 164"/>
          <p:cNvPicPr preferRelativeResize="0"/>
          <p:nvPr/>
        </p:nvPicPr>
        <p:blipFill rotWithShape="1">
          <a:blip r:embed="rId3">
            <a:alphaModFix/>
          </a:blip>
          <a:srcRect b="0" l="0" r="0" t="0"/>
          <a:stretch/>
        </p:blipFill>
        <p:spPr>
          <a:xfrm>
            <a:off x="6084887" y="4365625"/>
            <a:ext cx="2819400" cy="2492374"/>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title"/>
          </p:nvPr>
        </p:nvSpPr>
        <p:spPr>
          <a:xfrm>
            <a:off x="457200" y="381000"/>
            <a:ext cx="8229600" cy="1371599"/>
          </a:xfrm>
          <a:prstGeom prst="rect">
            <a:avLst/>
          </a:prstGeom>
        </p:spPr>
        <p:txBody>
          <a:bodyPr anchorCtr="0" anchor="ctr" bIns="91425" lIns="91425" rIns="91425" tIns="91425">
            <a:noAutofit/>
          </a:bodyPr>
          <a:lstStyle/>
          <a:p>
            <a:pPr lvl="0">
              <a:spcBef>
                <a:spcPts val="0"/>
              </a:spcBef>
              <a:buNone/>
            </a:pPr>
            <a:r>
              <a:t/>
            </a:r>
            <a:endParaRPr/>
          </a:p>
        </p:txBody>
      </p:sp>
      <p:sp>
        <p:nvSpPr>
          <p:cNvPr id="170" name="Shape 170"/>
          <p:cNvSpPr txBox="1"/>
          <p:nvPr>
            <p:ph idx="1" type="body"/>
          </p:nvPr>
        </p:nvSpPr>
        <p:spPr>
          <a:xfrm>
            <a:off x="457200" y="1981200"/>
            <a:ext cx="8229600" cy="4114800"/>
          </a:xfrm>
          <a:prstGeom prst="rect">
            <a:avLst/>
          </a:prstGeom>
        </p:spPr>
        <p:txBody>
          <a:bodyPr anchorCtr="0" anchor="t" bIns="91425" lIns="91425" rIns="91425" tIns="91425">
            <a:noAutofit/>
          </a:bodyPr>
          <a:lstStyle/>
          <a:p>
            <a:pPr lvl="0">
              <a:spcBef>
                <a:spcPts val="0"/>
              </a:spcBef>
              <a:buNone/>
            </a:pPr>
            <a:r>
              <a:t/>
            </a:r>
            <a:endParaRPr/>
          </a:p>
        </p:txBody>
      </p:sp>
      <p:sp>
        <p:nvSpPr>
          <p:cNvPr id="171" name="Shape 171">
            <a:hlinkClick r:id="rId3"/>
          </p:cNvPr>
          <p:cNvSpPr/>
          <p:nvPr/>
        </p:nvSpPr>
        <p:spPr>
          <a:xfrm>
            <a:off x="457200" y="765325"/>
            <a:ext cx="8141550" cy="5477399"/>
          </a:xfrm>
          <a:prstGeom prst="rect">
            <a:avLst/>
          </a:prstGeom>
          <a:blipFill>
            <a:blip r:embed="rId4">
              <a:alphaModFix/>
            </a:blip>
            <a:stretch>
              <a:fillRect/>
            </a:stretch>
          </a:blipFill>
          <a:ln>
            <a:noFill/>
          </a:ln>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Comic Sans MS"/>
              <a:buNone/>
            </a:pPr>
            <a:r>
              <a:rPr b="0" i="0" lang="en-US" sz="4400" u="none" cap="none" strike="noStrike">
                <a:solidFill>
                  <a:schemeClr val="lt2"/>
                </a:solidFill>
                <a:latin typeface="Comic Sans MS"/>
                <a:ea typeface="Comic Sans MS"/>
                <a:cs typeface="Comic Sans MS"/>
                <a:sym typeface="Comic Sans MS"/>
              </a:rPr>
              <a:t>A-Weigh We Go</a:t>
            </a:r>
          </a:p>
        </p:txBody>
      </p:sp>
      <p:sp>
        <p:nvSpPr>
          <p:cNvPr id="177" name="Shape 177">
            <a:hlinkClick r:id="rId3"/>
          </p:cNvPr>
          <p:cNvSpPr/>
          <p:nvPr/>
        </p:nvSpPr>
        <p:spPr>
          <a:xfrm>
            <a:off x="655225" y="1714500"/>
            <a:ext cx="7906349" cy="4400925"/>
          </a:xfrm>
          <a:prstGeom prst="rect">
            <a:avLst/>
          </a:prstGeom>
          <a:blipFill>
            <a:blip r:embed="rId4">
              <a:alphaModFix/>
            </a:blip>
            <a:stretch>
              <a:fillRect/>
            </a:stretch>
          </a:blipFill>
          <a:ln>
            <a:noFill/>
          </a:ln>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Air Takes up Space!</a:t>
            </a:r>
          </a:p>
        </p:txBody>
      </p:sp>
      <p:sp>
        <p:nvSpPr>
          <p:cNvPr id="183" name="Shape 183"/>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132080" lvl="0" marL="132080" marR="0" rtl="0" algn="l">
              <a:lnSpc>
                <a:spcPct val="100000"/>
              </a:lnSpc>
              <a:spcBef>
                <a:spcPts val="64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spcBef>
                <a:spcPts val="640"/>
              </a:spcBef>
              <a:spcAft>
                <a:spcPts val="0"/>
              </a:spcAft>
              <a:buClr>
                <a:schemeClr val="hlink"/>
              </a:buClr>
              <a:buSzPct val="64999"/>
              <a:buFont typeface="Noto Sans Symbols"/>
              <a:buNone/>
            </a:pPr>
            <a:r>
              <a:t/>
            </a:r>
            <a:endParaRPr b="0" i="0" sz="3200" u="sng" cap="none" strike="noStrike">
              <a:solidFill>
                <a:schemeClr val="hlink"/>
              </a:solidFill>
              <a:latin typeface="Tahoma"/>
              <a:ea typeface="Tahoma"/>
              <a:cs typeface="Tahoma"/>
              <a:sym typeface="Tahoma"/>
              <a:hlinkClick r:id="rId3"/>
            </a:endParaRPr>
          </a:p>
        </p:txBody>
      </p:sp>
      <p:sp>
        <p:nvSpPr>
          <p:cNvPr id="184" name="Shape 184">
            <a:hlinkClick r:id="rId4"/>
          </p:cNvPr>
          <p:cNvSpPr/>
          <p:nvPr/>
        </p:nvSpPr>
        <p:spPr>
          <a:xfrm>
            <a:off x="626100" y="1714500"/>
            <a:ext cx="7906349" cy="4269875"/>
          </a:xfrm>
          <a:prstGeom prst="rect">
            <a:avLst/>
          </a:prstGeom>
          <a:blipFill>
            <a:blip r:embed="rId5">
              <a:alphaModFix/>
            </a:blip>
            <a:stretch>
              <a:fillRect/>
            </a:stretch>
          </a:blipFill>
          <a:ln>
            <a:noFill/>
          </a:ln>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idx="1" type="body"/>
          </p:nvPr>
        </p:nvSpPr>
        <p:spPr>
          <a:xfrm>
            <a:off x="457200" y="765175"/>
            <a:ext cx="8229600" cy="5330824"/>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None/>
            </a:pPr>
            <a:r>
              <a:t/>
            </a:r>
            <a:endParaRPr b="0" i="0" sz="3600" u="none" cap="none" strike="noStrike">
              <a:solidFill>
                <a:schemeClr val="lt1"/>
              </a:solidFill>
              <a:latin typeface="Tahoma"/>
              <a:ea typeface="Tahoma"/>
              <a:cs typeface="Tahoma"/>
              <a:sym typeface="Tahoma"/>
            </a:endParaRPr>
          </a:p>
          <a:p>
            <a:pPr indent="-342900" lvl="0" marL="342900" marR="0" rtl="0" algn="l">
              <a:lnSpc>
                <a:spcPct val="100000"/>
              </a:lnSpc>
              <a:spcBef>
                <a:spcPts val="720"/>
              </a:spcBef>
              <a:spcAft>
                <a:spcPts val="0"/>
              </a:spcAft>
              <a:buClr>
                <a:schemeClr val="hlink"/>
              </a:buClr>
              <a:buSzPct val="64999"/>
              <a:buFont typeface="Noto Sans Symbols"/>
              <a:buChar char="■"/>
            </a:pPr>
            <a:r>
              <a:rPr b="0" i="0" lang="en-US" sz="3600" u="none" cap="none" strike="noStrike">
                <a:solidFill>
                  <a:schemeClr val="lt1"/>
                </a:solidFill>
                <a:latin typeface="Tahoma"/>
                <a:ea typeface="Tahoma"/>
                <a:cs typeface="Tahoma"/>
                <a:sym typeface="Tahoma"/>
              </a:rPr>
              <a:t>I can provide evidence that air is a fluid and is capable of being compressed/packed together</a:t>
            </a:r>
          </a:p>
          <a:p>
            <a:pPr indent="-342900" lvl="0" marL="342900" marR="0" rtl="0" algn="l">
              <a:lnSpc>
                <a:spcPct val="100000"/>
              </a:lnSpc>
              <a:spcBef>
                <a:spcPts val="720"/>
              </a:spcBef>
              <a:spcAft>
                <a:spcPts val="0"/>
              </a:spcAft>
              <a:buClr>
                <a:schemeClr val="hlink"/>
              </a:buClr>
              <a:buSzPct val="64999"/>
              <a:buFont typeface="Noto Sans Symbols"/>
              <a:buNone/>
            </a:pPr>
            <a:r>
              <a:t/>
            </a:r>
            <a:endParaRPr b="0" i="0" sz="3600" u="none" cap="none" strike="noStrike">
              <a:solidFill>
                <a:schemeClr val="lt1"/>
              </a:solidFill>
              <a:latin typeface="Tahoma"/>
              <a:ea typeface="Tahoma"/>
              <a:cs typeface="Tahoma"/>
              <a:sym typeface="Tahoma"/>
            </a:endParaRPr>
          </a:p>
          <a:p>
            <a:pPr indent="-342900" lvl="0" marL="342900" marR="0" rtl="0" algn="l">
              <a:lnSpc>
                <a:spcPct val="100000"/>
              </a:lnSpc>
              <a:spcBef>
                <a:spcPts val="720"/>
              </a:spcBef>
              <a:spcAft>
                <a:spcPts val="0"/>
              </a:spcAft>
              <a:buClr>
                <a:schemeClr val="hlink"/>
              </a:buClr>
              <a:buSzPct val="64999"/>
              <a:buFont typeface="Noto Sans Symbols"/>
              <a:buChar char="■"/>
            </a:pPr>
            <a:r>
              <a:rPr b="0" i="0" lang="en-US" sz="3600" u="none" cap="none" strike="noStrike">
                <a:solidFill>
                  <a:schemeClr val="lt1"/>
                </a:solidFill>
                <a:latin typeface="Tahoma"/>
                <a:ea typeface="Tahoma"/>
                <a:cs typeface="Tahoma"/>
                <a:sym typeface="Tahoma"/>
              </a:rPr>
              <a:t>I can identify examples of this in everyday applications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Taking the Plunge</a:t>
            </a:r>
          </a:p>
        </p:txBody>
      </p:sp>
      <p:sp>
        <p:nvSpPr>
          <p:cNvPr id="195" name="Shape 195"/>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Materials:</a:t>
            </a:r>
          </a:p>
          <a:p>
            <a:pPr indent="-285750" lvl="1" marL="742950" marR="0" rtl="0" algn="l">
              <a:lnSpc>
                <a:spcPct val="100000"/>
              </a:lnSpc>
              <a:spcBef>
                <a:spcPts val="560"/>
              </a:spcBef>
              <a:spcAft>
                <a:spcPts val="0"/>
              </a:spcAft>
              <a:buClr>
                <a:schemeClr val="folHlink"/>
              </a:buClr>
              <a:buSzPct val="25000"/>
              <a:buFont typeface="Noto Sans Symbols"/>
              <a:buNone/>
            </a:pPr>
            <a:r>
              <a:rPr b="0" i="0" lang="en-US" sz="2800" u="none" cap="none" strike="noStrike">
                <a:solidFill>
                  <a:schemeClr val="lt1"/>
                </a:solidFill>
                <a:latin typeface="Tahoma"/>
                <a:ea typeface="Tahoma"/>
                <a:cs typeface="Tahoma"/>
                <a:sym typeface="Tahoma"/>
              </a:rPr>
              <a:t>Teacher: Page 20-21, syringe</a:t>
            </a:r>
          </a:p>
          <a:p>
            <a:pPr indent="-285750" lvl="1" marL="742950" marR="0" rtl="0" algn="l">
              <a:lnSpc>
                <a:spcPct val="100000"/>
              </a:lnSpc>
              <a:spcBef>
                <a:spcPts val="560"/>
              </a:spcBef>
              <a:spcAft>
                <a:spcPts val="0"/>
              </a:spcAft>
              <a:buClr>
                <a:schemeClr val="folHlink"/>
              </a:buClr>
              <a:buSzPct val="25000"/>
              <a:buFont typeface="Noto Sans Symbols"/>
              <a:buNone/>
            </a:pPr>
            <a:r>
              <a:t/>
            </a:r>
            <a:endParaRPr b="0" i="0" sz="2800" u="none" cap="none" strike="noStrike">
              <a:solidFill>
                <a:schemeClr val="lt1"/>
              </a:solidFill>
              <a:latin typeface="Tahoma"/>
              <a:ea typeface="Tahoma"/>
              <a:cs typeface="Tahoma"/>
              <a:sym typeface="Tahoma"/>
            </a:endParaRPr>
          </a:p>
          <a:p>
            <a:pPr indent="-285750" lvl="1" marL="742950" marR="0" rtl="0" algn="l">
              <a:lnSpc>
                <a:spcPct val="100000"/>
              </a:lnSpc>
              <a:spcBef>
                <a:spcPts val="560"/>
              </a:spcBef>
              <a:spcAft>
                <a:spcPts val="0"/>
              </a:spcAft>
              <a:buClr>
                <a:schemeClr val="folHlink"/>
              </a:buClr>
              <a:buSzPct val="25000"/>
              <a:buFont typeface="Noto Sans Symbols"/>
              <a:buNone/>
            </a:pPr>
            <a:r>
              <a:rPr b="0" i="0" lang="en-US" sz="2800" u="none" cap="none" strike="noStrike">
                <a:solidFill>
                  <a:schemeClr val="lt1"/>
                </a:solidFill>
                <a:latin typeface="Tahoma"/>
                <a:ea typeface="Tahoma"/>
                <a:cs typeface="Tahoma"/>
                <a:sym typeface="Tahoma"/>
              </a:rPr>
              <a:t>What is the plunger pushing?</a:t>
            </a:r>
          </a:p>
          <a:p>
            <a:pPr indent="-285750" lvl="1" marL="742950" marR="0" rtl="0" algn="l">
              <a:lnSpc>
                <a:spcPct val="100000"/>
              </a:lnSpc>
              <a:spcBef>
                <a:spcPts val="560"/>
              </a:spcBef>
              <a:spcAft>
                <a:spcPts val="0"/>
              </a:spcAft>
              <a:buClr>
                <a:schemeClr val="folHlink"/>
              </a:buClr>
              <a:buSzPct val="25000"/>
              <a:buFont typeface="Noto Sans Symbols"/>
              <a:buNone/>
            </a:pPr>
            <a:r>
              <a:rPr b="0" i="0" lang="en-US" sz="2800" u="none" cap="none" strike="noStrike">
                <a:solidFill>
                  <a:schemeClr val="lt1"/>
                </a:solidFill>
                <a:latin typeface="Tahoma"/>
                <a:ea typeface="Tahoma"/>
                <a:cs typeface="Tahoma"/>
                <a:sym typeface="Tahoma"/>
              </a:rPr>
              <a:t>Why is it so difficult to push it all the way in?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Mystery Bag</a:t>
            </a:r>
          </a:p>
        </p:txBody>
      </p:sp>
      <p:sp>
        <p:nvSpPr>
          <p:cNvPr id="96" name="Shape 96"/>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lnSpc>
                <a:spcPct val="10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Study the substance/material</a:t>
            </a:r>
          </a:p>
          <a:p>
            <a:pPr indent="-342900" lvl="0" marL="342900" marR="0" rtl="0" algn="l">
              <a:lnSpc>
                <a:spcPct val="100000"/>
              </a:lnSpc>
              <a:spcBef>
                <a:spcPts val="64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lnSpc>
                <a:spcPct val="10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What is in the box?</a:t>
            </a:r>
          </a:p>
          <a:p>
            <a:pPr indent="-342900" lvl="0" marL="342900" marR="0" rtl="0" algn="l">
              <a:lnSpc>
                <a:spcPct val="100000"/>
              </a:lnSpc>
              <a:spcBef>
                <a:spcPts val="64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spcBef>
                <a:spcPts val="64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Let it Shine</a:t>
            </a:r>
          </a:p>
        </p:txBody>
      </p:sp>
      <p:sp>
        <p:nvSpPr>
          <p:cNvPr id="201" name="Shape 201"/>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Materials:</a:t>
            </a:r>
          </a:p>
          <a:p>
            <a:pPr indent="-285750" lvl="1" marL="742950" marR="0" rtl="0" algn="l">
              <a:lnSpc>
                <a:spcPct val="100000"/>
              </a:lnSpc>
              <a:spcBef>
                <a:spcPts val="560"/>
              </a:spcBef>
              <a:spcAft>
                <a:spcPts val="0"/>
              </a:spcAft>
              <a:buClr>
                <a:schemeClr val="folHlink"/>
              </a:buClr>
              <a:buSzPct val="65000"/>
              <a:buFont typeface="Noto Sans Symbols"/>
              <a:buChar char="■"/>
            </a:pPr>
            <a:r>
              <a:rPr b="0" i="0" lang="en-US" sz="2800" u="none" cap="none" strike="noStrike">
                <a:solidFill>
                  <a:schemeClr val="lt1"/>
                </a:solidFill>
                <a:latin typeface="Tahoma"/>
                <a:ea typeface="Tahoma"/>
                <a:cs typeface="Tahoma"/>
                <a:sym typeface="Tahoma"/>
              </a:rPr>
              <a:t>Student: Piece of paper – experiment outline</a:t>
            </a:r>
          </a:p>
          <a:p>
            <a:pPr indent="-285750" lvl="1" marL="742950" marR="0" rtl="0" algn="l">
              <a:lnSpc>
                <a:spcPct val="100000"/>
              </a:lnSpc>
              <a:spcBef>
                <a:spcPts val="560"/>
              </a:spcBef>
              <a:spcAft>
                <a:spcPts val="0"/>
              </a:spcAft>
              <a:buClr>
                <a:schemeClr val="folHlink"/>
              </a:buClr>
              <a:buSzPct val="65000"/>
              <a:buFont typeface="Noto Sans Symbols"/>
              <a:buChar char="■"/>
            </a:pPr>
            <a:r>
              <a:rPr b="0" i="0" lang="en-US" sz="2800" u="none" cap="none" strike="noStrike">
                <a:solidFill>
                  <a:schemeClr val="lt1"/>
                </a:solidFill>
                <a:latin typeface="Tahoma"/>
                <a:ea typeface="Tahoma"/>
                <a:cs typeface="Tahoma"/>
                <a:sym typeface="Tahoma"/>
              </a:rPr>
              <a:t>Teacher: Page 23-24, tin can, drinking straw, jar lid, candle, plasticine</a:t>
            </a:r>
          </a:p>
          <a:p>
            <a:pPr indent="-285750" lvl="1" marL="742950" marR="0" rtl="0" algn="l">
              <a:lnSpc>
                <a:spcPct val="100000"/>
              </a:lnSpc>
              <a:spcBef>
                <a:spcPts val="560"/>
              </a:spcBef>
              <a:spcAft>
                <a:spcPts val="0"/>
              </a:spcAft>
              <a:buClr>
                <a:schemeClr val="folHlink"/>
              </a:buClr>
              <a:buSzPct val="65000"/>
              <a:buFont typeface="Noto Sans Symbols"/>
              <a:buNone/>
            </a:pPr>
            <a:r>
              <a:t/>
            </a:r>
            <a:endParaRPr b="0" i="0" sz="2800" u="none" cap="none" strike="noStrike">
              <a:solidFill>
                <a:schemeClr val="lt1"/>
              </a:solidFill>
              <a:latin typeface="Tahoma"/>
              <a:ea typeface="Tahoma"/>
              <a:cs typeface="Tahoma"/>
              <a:sym typeface="Tahoma"/>
            </a:endParaRPr>
          </a:p>
          <a:p>
            <a:pPr indent="-285750" lvl="1" marL="742950" marR="0" rtl="0" algn="l">
              <a:lnSpc>
                <a:spcPct val="100000"/>
              </a:lnSpc>
              <a:spcBef>
                <a:spcPts val="560"/>
              </a:spcBef>
              <a:spcAft>
                <a:spcPts val="0"/>
              </a:spcAft>
              <a:buClr>
                <a:schemeClr val="folHlink"/>
              </a:buClr>
              <a:buSzPct val="65000"/>
              <a:buFont typeface="Noto Sans Symbols"/>
              <a:buChar char="■"/>
            </a:pPr>
            <a:r>
              <a:rPr b="0" i="0" lang="en-US" sz="2800" u="none" cap="none" strike="noStrike">
                <a:solidFill>
                  <a:schemeClr val="lt1"/>
                </a:solidFill>
                <a:latin typeface="Tahoma"/>
                <a:ea typeface="Tahoma"/>
                <a:cs typeface="Tahoma"/>
                <a:sym typeface="Tahoma"/>
              </a:rPr>
              <a:t>See notes next page</a:t>
            </a:r>
          </a:p>
          <a:p>
            <a:pPr indent="-285750" lvl="1" marL="742950" marR="0" rtl="0" algn="l">
              <a:lnSpc>
                <a:spcPct val="100000"/>
              </a:lnSpc>
              <a:spcBef>
                <a:spcPts val="560"/>
              </a:spcBef>
              <a:spcAft>
                <a:spcPts val="0"/>
              </a:spcAft>
              <a:buClr>
                <a:schemeClr val="folHlink"/>
              </a:buClr>
              <a:buSzPct val="65000"/>
              <a:buFont typeface="Noto Sans Symbols"/>
              <a:buChar char="■"/>
            </a:pPr>
            <a:r>
              <a:rPr lang="en-US" u="sng">
                <a:solidFill>
                  <a:schemeClr val="hlink"/>
                </a:solidFill>
                <a:hlinkClick r:id="rId3"/>
              </a:rPr>
              <a:t>Video</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Let it Shine Notes</a:t>
            </a:r>
          </a:p>
        </p:txBody>
      </p:sp>
      <p:sp>
        <p:nvSpPr>
          <p:cNvPr id="207" name="Shape 207"/>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The air moving around the can is at a lower pressure </a:t>
            </a:r>
            <a:r>
              <a:rPr lang="en-US"/>
              <a:t>than</a:t>
            </a:r>
            <a:r>
              <a:rPr b="0" i="0" lang="en-US" sz="3200" u="none" cap="none" strike="noStrike">
                <a:solidFill>
                  <a:schemeClr val="lt1"/>
                </a:solidFill>
                <a:latin typeface="Tahoma"/>
                <a:ea typeface="Tahoma"/>
                <a:cs typeface="Tahoma"/>
                <a:sym typeface="Tahoma"/>
              </a:rPr>
              <a:t> the still air.</a:t>
            </a:r>
          </a:p>
          <a:p>
            <a:pPr indent="-342900" lvl="0" marL="342900" marR="0" rtl="0" algn="l">
              <a:lnSpc>
                <a:spcPct val="100000"/>
              </a:lnSpc>
              <a:spcBef>
                <a:spcPts val="64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lnSpc>
                <a:spcPct val="10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This low pressure moving air is pushed quickly around the can towards the flame –by the still air – high pressure</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Adjust the Volume</a:t>
            </a:r>
          </a:p>
        </p:txBody>
      </p:sp>
      <p:sp>
        <p:nvSpPr>
          <p:cNvPr id="213" name="Shape 213"/>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Materials:</a:t>
            </a:r>
          </a:p>
          <a:p>
            <a:pPr indent="-285750" lvl="1" marL="742950" marR="0" rtl="0" algn="l">
              <a:lnSpc>
                <a:spcPct val="100000"/>
              </a:lnSpc>
              <a:spcBef>
                <a:spcPts val="560"/>
              </a:spcBef>
              <a:spcAft>
                <a:spcPts val="0"/>
              </a:spcAft>
              <a:buClr>
                <a:schemeClr val="folHlink"/>
              </a:buClr>
              <a:buSzPct val="65000"/>
              <a:buFont typeface="Noto Sans Symbols"/>
              <a:buChar char="■"/>
            </a:pPr>
            <a:r>
              <a:rPr b="0" i="0" lang="en-US" sz="2800" u="none" cap="none" strike="noStrike">
                <a:solidFill>
                  <a:schemeClr val="lt1"/>
                </a:solidFill>
                <a:latin typeface="Tahoma"/>
                <a:ea typeface="Tahoma"/>
                <a:cs typeface="Tahoma"/>
                <a:sym typeface="Tahoma"/>
              </a:rPr>
              <a:t>Student: Piece of paper – experiment outline</a:t>
            </a:r>
          </a:p>
          <a:p>
            <a:pPr indent="-285750" lvl="1" marL="742950" marR="0" rtl="0" algn="l">
              <a:lnSpc>
                <a:spcPct val="100000"/>
              </a:lnSpc>
              <a:spcBef>
                <a:spcPts val="560"/>
              </a:spcBef>
              <a:spcAft>
                <a:spcPts val="0"/>
              </a:spcAft>
              <a:buClr>
                <a:schemeClr val="folHlink"/>
              </a:buClr>
              <a:buSzPct val="65000"/>
              <a:buFont typeface="Noto Sans Symbols"/>
              <a:buChar char="■"/>
            </a:pPr>
            <a:r>
              <a:rPr b="0" i="0" lang="en-US" sz="2800" u="none" cap="none" strike="noStrike">
                <a:solidFill>
                  <a:schemeClr val="lt1"/>
                </a:solidFill>
                <a:latin typeface="Tahoma"/>
                <a:ea typeface="Tahoma"/>
                <a:cs typeface="Tahoma"/>
                <a:sym typeface="Tahoma"/>
              </a:rPr>
              <a:t>Teacher: Page 27-28, small balloons, two tubs for water, bag of ice, two pop bottles, hot water </a:t>
            </a:r>
          </a:p>
          <a:p>
            <a:pPr indent="-342900" lvl="0" marL="342900" marR="0" rtl="0" algn="l">
              <a:lnSpc>
                <a:spcPct val="100000"/>
              </a:lnSpc>
              <a:spcBef>
                <a:spcPts val="64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lnSpc>
                <a:spcPct val="10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See notes next page</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Adjust the Volume Notes</a:t>
            </a:r>
          </a:p>
        </p:txBody>
      </p:sp>
      <p:sp>
        <p:nvSpPr>
          <p:cNvPr id="219" name="Shape 219"/>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hlink"/>
              </a:buClr>
              <a:buSzPct val="64999"/>
              <a:buFont typeface="Noto Sans Symbols"/>
              <a:buChar char="■"/>
            </a:pPr>
            <a:r>
              <a:rPr b="0" i="0" lang="en-US" sz="2600" u="none" cap="none" strike="noStrike">
                <a:solidFill>
                  <a:schemeClr val="lt1"/>
                </a:solidFill>
                <a:latin typeface="Tahoma"/>
                <a:ea typeface="Tahoma"/>
                <a:cs typeface="Tahoma"/>
                <a:sym typeface="Tahoma"/>
              </a:rPr>
              <a:t>The amount of air in the bottles did not change.</a:t>
            </a:r>
          </a:p>
          <a:p>
            <a:pPr indent="-342900" lvl="0" marL="342900" marR="0" rtl="0" algn="l">
              <a:lnSpc>
                <a:spcPct val="90000"/>
              </a:lnSpc>
              <a:spcBef>
                <a:spcPts val="520"/>
              </a:spcBef>
              <a:spcAft>
                <a:spcPts val="0"/>
              </a:spcAft>
              <a:buClr>
                <a:schemeClr val="hlink"/>
              </a:buClr>
              <a:buSzPct val="64999"/>
              <a:buFont typeface="Noto Sans Symbols"/>
              <a:buChar char="■"/>
            </a:pPr>
            <a:r>
              <a:rPr b="0" i="0" lang="en-US" sz="2600" u="none" cap="none" strike="noStrike">
                <a:solidFill>
                  <a:schemeClr val="lt1"/>
                </a:solidFill>
                <a:latin typeface="Tahoma"/>
                <a:ea typeface="Tahoma"/>
                <a:cs typeface="Tahoma"/>
                <a:sym typeface="Tahoma"/>
              </a:rPr>
              <a:t>The air temperature changed causing the air to expand and contract.</a:t>
            </a:r>
          </a:p>
          <a:p>
            <a:pPr indent="-342900" lvl="0" marL="342900" marR="0" rtl="0" algn="l">
              <a:lnSpc>
                <a:spcPct val="90000"/>
              </a:lnSpc>
              <a:spcBef>
                <a:spcPts val="520"/>
              </a:spcBef>
              <a:spcAft>
                <a:spcPts val="0"/>
              </a:spcAft>
              <a:buClr>
                <a:schemeClr val="hlink"/>
              </a:buClr>
              <a:buSzPct val="64999"/>
              <a:buFont typeface="Noto Sans Symbols"/>
              <a:buChar char="■"/>
            </a:pPr>
            <a:r>
              <a:rPr b="0" i="0" lang="en-US" sz="2600" u="none" cap="none" strike="noStrike">
                <a:solidFill>
                  <a:schemeClr val="lt1"/>
                </a:solidFill>
                <a:latin typeface="Tahoma"/>
                <a:ea typeface="Tahoma"/>
                <a:cs typeface="Tahoma"/>
                <a:sym typeface="Tahoma"/>
              </a:rPr>
              <a:t>The hot air expands and needs more space causing the balloon to “blow up.”</a:t>
            </a:r>
          </a:p>
          <a:p>
            <a:pPr indent="-342900" lvl="0" marL="342900" marR="0" rtl="0" algn="l">
              <a:lnSpc>
                <a:spcPct val="90000"/>
              </a:lnSpc>
              <a:spcBef>
                <a:spcPts val="520"/>
              </a:spcBef>
              <a:spcAft>
                <a:spcPts val="0"/>
              </a:spcAft>
              <a:buClr>
                <a:schemeClr val="hlink"/>
              </a:buClr>
              <a:buSzPct val="64999"/>
              <a:buFont typeface="Noto Sans Symbols"/>
              <a:buChar char="■"/>
            </a:pPr>
            <a:r>
              <a:rPr b="0" i="0" lang="en-US" sz="2600" u="none" cap="none" strike="noStrike">
                <a:solidFill>
                  <a:schemeClr val="lt1"/>
                </a:solidFill>
                <a:latin typeface="Tahoma"/>
                <a:ea typeface="Tahoma"/>
                <a:cs typeface="Tahoma"/>
                <a:sym typeface="Tahoma"/>
              </a:rPr>
              <a:t>The cold air condenses and takes up less space, causing the balloon to deflate.</a:t>
            </a:r>
            <a:br>
              <a:rPr b="0" i="0" lang="en-US" sz="2600" u="none" cap="none" strike="noStrike">
                <a:solidFill>
                  <a:schemeClr val="lt1"/>
                </a:solidFill>
                <a:latin typeface="Tahoma"/>
                <a:ea typeface="Tahoma"/>
                <a:cs typeface="Tahoma"/>
                <a:sym typeface="Tahoma"/>
              </a:rPr>
            </a:br>
            <a:br>
              <a:rPr b="0" i="0" lang="en-US" sz="2600" u="none" cap="none" strike="noStrike">
                <a:solidFill>
                  <a:schemeClr val="lt1"/>
                </a:solidFill>
                <a:latin typeface="Tahoma"/>
                <a:ea typeface="Tahoma"/>
                <a:cs typeface="Tahoma"/>
                <a:sym typeface="Tahoma"/>
              </a:rPr>
            </a:br>
            <a:r>
              <a:rPr b="0" i="0" lang="en-US" sz="2600" u="none" cap="none" strike="noStrike">
                <a:solidFill>
                  <a:schemeClr val="lt1"/>
                </a:solidFill>
                <a:latin typeface="Tahoma"/>
                <a:ea typeface="Tahoma"/>
                <a:cs typeface="Tahoma"/>
                <a:sym typeface="Tahoma"/>
              </a:rPr>
              <a:t>Try switching bottles…</a:t>
            </a:r>
          </a:p>
        </p:txBody>
      </p:sp>
      <p:pic>
        <p:nvPicPr>
          <p:cNvPr id="220" name="Shape 220"/>
          <p:cNvPicPr preferRelativeResize="0"/>
          <p:nvPr/>
        </p:nvPicPr>
        <p:blipFill rotWithShape="1">
          <a:blip r:embed="rId3">
            <a:alphaModFix/>
          </a:blip>
          <a:srcRect b="0" l="0" r="0" t="0"/>
          <a:stretch/>
        </p:blipFill>
        <p:spPr>
          <a:xfrm>
            <a:off x="5364162" y="4581525"/>
            <a:ext cx="3779836" cy="2276475"/>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hlink"/>
              </a:buClr>
              <a:buSzPct val="25000"/>
              <a:buFont typeface="Noto Sans Symbols"/>
              <a:buNone/>
            </a:pPr>
            <a:r>
              <a:rPr b="0" i="0" lang="en-US" sz="2400" u="none" cap="none" strike="noStrike">
                <a:solidFill>
                  <a:schemeClr val="lt1"/>
                </a:solidFill>
                <a:latin typeface="Tahoma"/>
                <a:ea typeface="Tahoma"/>
                <a:cs typeface="Tahoma"/>
                <a:sym typeface="Tahoma"/>
              </a:rPr>
              <a:t>Question- What happens when you compress air?</a:t>
            </a:r>
          </a:p>
          <a:p>
            <a:pPr indent="-342900" lvl="0" marL="342900" marR="0" rtl="0" algn="l">
              <a:lnSpc>
                <a:spcPct val="80000"/>
              </a:lnSpc>
              <a:spcBef>
                <a:spcPts val="480"/>
              </a:spcBef>
              <a:spcAft>
                <a:spcPts val="0"/>
              </a:spcAft>
              <a:buClr>
                <a:schemeClr val="hlink"/>
              </a:buClr>
              <a:buSzPct val="25000"/>
              <a:buFont typeface="Noto Sans Symbols"/>
              <a:buNone/>
            </a:pPr>
            <a:r>
              <a:t/>
            </a:r>
            <a:endParaRPr b="0" i="0" sz="2400" u="none" cap="none" strike="noStrike">
              <a:solidFill>
                <a:schemeClr val="lt1"/>
              </a:solidFill>
              <a:latin typeface="Tahoma"/>
              <a:ea typeface="Tahoma"/>
              <a:cs typeface="Tahoma"/>
              <a:sym typeface="Tahoma"/>
            </a:endParaRPr>
          </a:p>
          <a:p>
            <a:pPr indent="-342900" lvl="0" marL="342900" marR="0" rtl="0" algn="l">
              <a:lnSpc>
                <a:spcPct val="80000"/>
              </a:lnSpc>
              <a:spcBef>
                <a:spcPts val="480"/>
              </a:spcBef>
              <a:spcAft>
                <a:spcPts val="0"/>
              </a:spcAft>
              <a:buClr>
                <a:schemeClr val="hlink"/>
              </a:buClr>
              <a:buSzPct val="25000"/>
              <a:buFont typeface="Noto Sans Symbols"/>
              <a:buNone/>
            </a:pPr>
            <a:r>
              <a:rPr b="0" i="0" lang="en-US" sz="2400" u="none" cap="none" strike="noStrike">
                <a:solidFill>
                  <a:schemeClr val="lt1"/>
                </a:solidFill>
                <a:latin typeface="Tahoma"/>
                <a:ea typeface="Tahoma"/>
                <a:cs typeface="Tahoma"/>
                <a:sym typeface="Tahoma"/>
              </a:rPr>
              <a:t>Materials- string, balloon, straw, tape</a:t>
            </a:r>
          </a:p>
          <a:p>
            <a:pPr indent="-342900" lvl="0" marL="342900" marR="0" rtl="0" algn="l">
              <a:lnSpc>
                <a:spcPct val="80000"/>
              </a:lnSpc>
              <a:spcBef>
                <a:spcPts val="480"/>
              </a:spcBef>
              <a:spcAft>
                <a:spcPts val="0"/>
              </a:spcAft>
              <a:buClr>
                <a:schemeClr val="hlink"/>
              </a:buClr>
              <a:buSzPct val="25000"/>
              <a:buFont typeface="Noto Sans Symbols"/>
              <a:buNone/>
            </a:pPr>
            <a:r>
              <a:rPr b="0" i="0" lang="en-US" sz="2400" u="none" cap="none" strike="noStrike">
                <a:solidFill>
                  <a:schemeClr val="lt1"/>
                </a:solidFill>
                <a:latin typeface="Tahoma"/>
                <a:ea typeface="Tahoma"/>
                <a:cs typeface="Tahoma"/>
                <a:sym typeface="Tahoma"/>
              </a:rPr>
              <a:t>					Procedure:</a:t>
            </a:r>
          </a:p>
          <a:p>
            <a:pPr indent="-342900" lvl="0" marL="342900" marR="0" rtl="0" algn="l">
              <a:lnSpc>
                <a:spcPct val="80000"/>
              </a:lnSpc>
              <a:spcBef>
                <a:spcPts val="480"/>
              </a:spcBef>
              <a:spcAft>
                <a:spcPts val="0"/>
              </a:spcAft>
              <a:buClr>
                <a:schemeClr val="hlink"/>
              </a:buClr>
              <a:buSzPct val="25000"/>
              <a:buFont typeface="Noto Sans Symbols"/>
              <a:buNone/>
            </a:pPr>
            <a:r>
              <a:rPr b="0" i="0" lang="en-US" sz="2400" u="none" cap="none" strike="noStrike">
                <a:solidFill>
                  <a:schemeClr val="lt1"/>
                </a:solidFill>
                <a:latin typeface="Tahoma"/>
                <a:ea typeface="Tahoma"/>
                <a:cs typeface="Tahoma"/>
                <a:sym typeface="Tahoma"/>
              </a:rPr>
              <a:t>1) Tape a long piec</a:t>
            </a:r>
            <a:r>
              <a:rPr lang="en-US" sz="2400"/>
              <a:t>e of </a:t>
            </a:r>
            <a:r>
              <a:rPr b="0" i="0" lang="en-US" sz="2400" u="none" cap="none" strike="noStrike">
                <a:solidFill>
                  <a:schemeClr val="lt1"/>
                </a:solidFill>
                <a:latin typeface="Tahoma"/>
                <a:ea typeface="Tahoma"/>
                <a:cs typeface="Tahoma"/>
                <a:sym typeface="Tahoma"/>
              </a:rPr>
              <a:t>strin</a:t>
            </a:r>
            <a:r>
              <a:rPr lang="en-US" sz="2400"/>
              <a:t>g </a:t>
            </a:r>
            <a:r>
              <a:rPr b="0" i="0" lang="en-US" sz="2400" u="none" cap="none" strike="noStrike">
                <a:solidFill>
                  <a:schemeClr val="lt1"/>
                </a:solidFill>
                <a:latin typeface="Tahoma"/>
                <a:ea typeface="Tahoma"/>
                <a:cs typeface="Tahoma"/>
                <a:sym typeface="Tahoma"/>
              </a:rPr>
              <a:t>between 2 points</a:t>
            </a:r>
          </a:p>
          <a:p>
            <a:pPr indent="-342900" lvl="0" marL="342900" marR="0" rtl="0" algn="l">
              <a:lnSpc>
                <a:spcPct val="80000"/>
              </a:lnSpc>
              <a:spcBef>
                <a:spcPts val="480"/>
              </a:spcBef>
              <a:spcAft>
                <a:spcPts val="0"/>
              </a:spcAft>
              <a:buClr>
                <a:schemeClr val="hlink"/>
              </a:buClr>
              <a:buSzPct val="25000"/>
              <a:buFont typeface="Noto Sans Symbols"/>
              <a:buNone/>
            </a:pPr>
            <a:r>
              <a:rPr b="0" i="0" lang="en-US" sz="2400" u="none" cap="none" strike="noStrike">
                <a:solidFill>
                  <a:schemeClr val="lt1"/>
                </a:solidFill>
                <a:latin typeface="Tahoma"/>
                <a:ea typeface="Tahoma"/>
                <a:cs typeface="Tahoma"/>
                <a:sym typeface="Tahoma"/>
              </a:rPr>
              <a:t>2) Attach an inflated balloon to the straw sliders with tape.</a:t>
            </a:r>
          </a:p>
          <a:p>
            <a:pPr indent="-342900" lvl="0" marL="342900" marR="0" rtl="0" algn="l">
              <a:lnSpc>
                <a:spcPct val="80000"/>
              </a:lnSpc>
              <a:spcBef>
                <a:spcPts val="480"/>
              </a:spcBef>
              <a:spcAft>
                <a:spcPts val="0"/>
              </a:spcAft>
              <a:buClr>
                <a:schemeClr val="hlink"/>
              </a:buClr>
              <a:buSzPct val="25000"/>
              <a:buFont typeface="Noto Sans Symbols"/>
              <a:buNone/>
            </a:pPr>
            <a:r>
              <a:rPr b="0" i="0" lang="en-US" sz="2400" u="none" cap="none" strike="noStrike">
                <a:solidFill>
                  <a:schemeClr val="lt1"/>
                </a:solidFill>
                <a:latin typeface="Tahoma"/>
                <a:ea typeface="Tahoma"/>
                <a:cs typeface="Tahoma"/>
                <a:sym typeface="Tahoma"/>
              </a:rPr>
              <a:t>					*** Don’t tie the balloon!</a:t>
            </a:r>
          </a:p>
          <a:p>
            <a:pPr indent="-342900" lvl="0" marL="342900" marR="0" rtl="0" algn="l">
              <a:lnSpc>
                <a:spcPct val="80000"/>
              </a:lnSpc>
              <a:spcBef>
                <a:spcPts val="480"/>
              </a:spcBef>
              <a:spcAft>
                <a:spcPts val="0"/>
              </a:spcAft>
              <a:buClr>
                <a:schemeClr val="hlink"/>
              </a:buClr>
              <a:buSzPct val="25000"/>
              <a:buFont typeface="Noto Sans Symbols"/>
              <a:buNone/>
            </a:pPr>
            <a:r>
              <a:rPr b="0" i="0" lang="en-US" sz="2400" u="none" cap="none" strike="noStrike">
                <a:solidFill>
                  <a:schemeClr val="lt1"/>
                </a:solidFill>
                <a:latin typeface="Tahoma"/>
                <a:ea typeface="Tahoma"/>
                <a:cs typeface="Tahoma"/>
                <a:sym typeface="Tahoma"/>
              </a:rPr>
              <a:t>3) Move the balloon to one end</a:t>
            </a:r>
            <a:r>
              <a:rPr lang="en-US" sz="2400"/>
              <a:t> </a:t>
            </a:r>
            <a:r>
              <a:rPr b="0" i="0" lang="en-US" sz="2400" u="none" cap="none" strike="noStrike">
                <a:solidFill>
                  <a:schemeClr val="lt1"/>
                </a:solidFill>
                <a:latin typeface="Tahoma"/>
                <a:ea typeface="Tahoma"/>
                <a:cs typeface="Tahoma"/>
                <a:sym typeface="Tahoma"/>
              </a:rPr>
              <a:t>and LET GO!</a:t>
            </a:r>
          </a:p>
          <a:p>
            <a:pPr indent="-342900" lvl="0" marL="342900" marR="0" rtl="0" algn="l">
              <a:spcBef>
                <a:spcPts val="480"/>
              </a:spcBef>
              <a:spcAft>
                <a:spcPts val="0"/>
              </a:spcAft>
              <a:buClr>
                <a:schemeClr val="hlink"/>
              </a:buClr>
              <a:buSzPct val="65000"/>
              <a:buFont typeface="Noto Sans Symbols"/>
              <a:buNone/>
            </a:pPr>
            <a:r>
              <a:t/>
            </a:r>
            <a:endParaRPr b="0" i="0" sz="2400" u="none" cap="none" strike="noStrike">
              <a:solidFill>
                <a:schemeClr val="lt1"/>
              </a:solidFill>
              <a:latin typeface="Tahoma"/>
              <a:ea typeface="Tahoma"/>
              <a:cs typeface="Tahoma"/>
              <a:sym typeface="Tahoma"/>
            </a:endParaRPr>
          </a:p>
        </p:txBody>
      </p:sp>
      <p:sp>
        <p:nvSpPr>
          <p:cNvPr id="226" name="Shape 226"/>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2"/>
              </a:buClr>
              <a:buSzPct val="25000"/>
              <a:buFont typeface="Tahoma"/>
              <a:buNone/>
            </a:pPr>
            <a:r>
              <a:rPr b="0" i="0" lang="en-US" sz="4000" u="none" cap="none" strike="noStrike">
                <a:solidFill>
                  <a:schemeClr val="lt2"/>
                </a:solidFill>
                <a:latin typeface="Tahoma"/>
                <a:ea typeface="Tahoma"/>
                <a:cs typeface="Tahoma"/>
                <a:sym typeface="Tahoma"/>
              </a:rPr>
              <a:t>Balloon Rockets</a:t>
            </a:r>
            <a:br>
              <a:rPr b="0" i="0" lang="en-US" sz="4000" u="none" cap="none" strike="noStrike">
                <a:solidFill>
                  <a:schemeClr val="lt2"/>
                </a:solidFill>
                <a:latin typeface="Tahoma"/>
                <a:ea typeface="Tahoma"/>
                <a:cs typeface="Tahoma"/>
                <a:sym typeface="Tahoma"/>
              </a:rPr>
            </a:br>
            <a:r>
              <a:rPr b="0" i="0" lang="en-US" sz="4000" u="none" cap="none" strike="noStrike">
                <a:solidFill>
                  <a:schemeClr val="lt2"/>
                </a:solidFill>
                <a:latin typeface="Tahoma"/>
                <a:ea typeface="Tahoma"/>
                <a:cs typeface="Tahoma"/>
                <a:sym typeface="Tahoma"/>
              </a:rPr>
              <a:t>***See page 19</a:t>
            </a:r>
          </a:p>
        </p:txBody>
      </p:sp>
      <p:pic>
        <p:nvPicPr>
          <p:cNvPr id="227" name="Shape 227"/>
          <p:cNvPicPr preferRelativeResize="0"/>
          <p:nvPr/>
        </p:nvPicPr>
        <p:blipFill rotWithShape="1">
          <a:blip r:embed="rId3">
            <a:alphaModFix/>
          </a:blip>
          <a:srcRect b="0" l="0" r="0" t="0"/>
          <a:stretch/>
        </p:blipFill>
        <p:spPr>
          <a:xfrm>
            <a:off x="6077100" y="0"/>
            <a:ext cx="3066900" cy="1981199"/>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Balloon Rocket Notes </a:t>
            </a:r>
          </a:p>
        </p:txBody>
      </p:sp>
      <p:sp>
        <p:nvSpPr>
          <p:cNvPr id="233" name="Shape 233"/>
          <p:cNvSpPr txBox="1"/>
          <p:nvPr>
            <p:ph idx="1" type="body"/>
          </p:nvPr>
        </p:nvSpPr>
        <p:spPr>
          <a:xfrm>
            <a:off x="340975" y="1964600"/>
            <a:ext cx="82296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25000"/>
              <a:buFont typeface="Noto Sans Symbols"/>
              <a:buNone/>
            </a:pPr>
            <a:r>
              <a:rPr b="0" i="0" lang="en-US" sz="3200" u="none" cap="none" strike="noStrike">
                <a:solidFill>
                  <a:schemeClr val="lt1"/>
                </a:solidFill>
                <a:latin typeface="Tahoma"/>
                <a:ea typeface="Tahoma"/>
                <a:cs typeface="Tahoma"/>
                <a:sym typeface="Tahoma"/>
              </a:rPr>
              <a:t>Conclusion- When you blow up a balloon you are compressing air inside the rubber skin. When you let go, the air is forced out through the neck. This forces the balloon in the opposite direction.</a:t>
            </a:r>
          </a:p>
          <a:p>
            <a:pPr indent="-342900" lvl="0" marL="342900" marR="0" rtl="0" algn="l">
              <a:spcBef>
                <a:spcPts val="64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000" u="none" cap="none" strike="noStrike">
                <a:solidFill>
                  <a:schemeClr val="lt2"/>
                </a:solidFill>
                <a:latin typeface="Tahoma"/>
                <a:ea typeface="Tahoma"/>
                <a:cs typeface="Tahoma"/>
                <a:sym typeface="Tahoma"/>
              </a:rPr>
              <a:t>Everyday Uses of Compressed Air</a:t>
            </a:r>
          </a:p>
        </p:txBody>
      </p:sp>
      <p:pic>
        <p:nvPicPr>
          <p:cNvPr id="239" name="Shape 239"/>
          <p:cNvPicPr preferRelativeResize="0"/>
          <p:nvPr>
            <p:ph idx="1" type="body"/>
          </p:nvPr>
        </p:nvPicPr>
        <p:blipFill rotWithShape="1">
          <a:blip r:embed="rId3">
            <a:alphaModFix/>
          </a:blip>
          <a:srcRect b="0" l="0" r="0" t="0"/>
          <a:stretch/>
        </p:blipFill>
        <p:spPr>
          <a:xfrm>
            <a:off x="1042987" y="2349500"/>
            <a:ext cx="1944687" cy="2735262"/>
          </a:xfrm>
          <a:prstGeom prst="rect">
            <a:avLst/>
          </a:prstGeom>
          <a:noFill/>
          <a:ln>
            <a:noFill/>
          </a:ln>
        </p:spPr>
      </p:pic>
      <p:pic>
        <p:nvPicPr>
          <p:cNvPr id="240" name="Shape 240"/>
          <p:cNvPicPr preferRelativeResize="0"/>
          <p:nvPr/>
        </p:nvPicPr>
        <p:blipFill rotWithShape="1">
          <a:blip r:embed="rId4">
            <a:alphaModFix/>
          </a:blip>
          <a:srcRect b="0" l="0" r="0" t="0"/>
          <a:stretch/>
        </p:blipFill>
        <p:spPr>
          <a:xfrm>
            <a:off x="3276600" y="2514600"/>
            <a:ext cx="1749425" cy="2743199"/>
          </a:xfrm>
          <a:prstGeom prst="rect">
            <a:avLst/>
          </a:prstGeom>
          <a:noFill/>
          <a:ln>
            <a:noFill/>
          </a:ln>
        </p:spPr>
      </p:pic>
      <p:pic>
        <p:nvPicPr>
          <p:cNvPr id="241" name="Shape 241"/>
          <p:cNvPicPr preferRelativeResize="0"/>
          <p:nvPr/>
        </p:nvPicPr>
        <p:blipFill rotWithShape="1">
          <a:blip r:embed="rId5">
            <a:alphaModFix/>
          </a:blip>
          <a:srcRect b="0" l="0" r="0" t="0"/>
          <a:stretch/>
        </p:blipFill>
        <p:spPr>
          <a:xfrm>
            <a:off x="5334000" y="2057400"/>
            <a:ext cx="3429000" cy="342900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txBox="1"/>
          <p:nvPr>
            <p:ph idx="1" type="body"/>
          </p:nvPr>
        </p:nvSpPr>
        <p:spPr>
          <a:xfrm>
            <a:off x="457200" y="908050"/>
            <a:ext cx="8229600" cy="518795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lnSpc>
                <a:spcPct val="9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I can recognize in order for devices or living things to fly, they must have sufficient lift to overcome the downward force of gravity.</a:t>
            </a:r>
          </a:p>
          <a:p>
            <a:pPr indent="-342900" lvl="0" marL="342900" marR="0" rtl="0" algn="l">
              <a:lnSpc>
                <a:spcPct val="90000"/>
              </a:lnSpc>
              <a:spcBef>
                <a:spcPts val="64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lnSpc>
                <a:spcPct val="90000"/>
              </a:lnSpc>
              <a:spcBef>
                <a:spcPts val="64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lnSpc>
                <a:spcPct val="9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I can describe and demonstrate instances in which air movement across a surface results in lift – Bernoulli’s principle </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txBox="1"/>
          <p:nvPr>
            <p:ph idx="1" type="body"/>
          </p:nvPr>
        </p:nvSpPr>
        <p:spPr>
          <a:xfrm>
            <a:off x="457200" y="692150"/>
            <a:ext cx="8229600" cy="540385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5000"/>
              <a:buFont typeface="Noto Sans Symbols"/>
              <a:buChar char="■"/>
            </a:pPr>
            <a:r>
              <a:rPr b="0" i="0" lang="en-US" sz="2800" u="none" cap="none" strike="noStrike">
                <a:solidFill>
                  <a:schemeClr val="lt1"/>
                </a:solidFill>
                <a:latin typeface="Tahoma"/>
                <a:ea typeface="Tahoma"/>
                <a:cs typeface="Tahoma"/>
                <a:sym typeface="Tahoma"/>
              </a:rPr>
              <a:t>About 250 years ago, a Swiss mathematician, Daniel Bernoulli, explained how fluids (like water or air) flow.</a:t>
            </a:r>
          </a:p>
          <a:p>
            <a:pPr indent="-342900" lvl="0" marL="342900" marR="0" rtl="0" algn="l">
              <a:lnSpc>
                <a:spcPct val="100000"/>
              </a:lnSpc>
              <a:spcBef>
                <a:spcPts val="560"/>
              </a:spcBef>
              <a:spcAft>
                <a:spcPts val="0"/>
              </a:spcAft>
              <a:buClr>
                <a:schemeClr val="hlink"/>
              </a:buClr>
              <a:buSzPct val="65000"/>
              <a:buFont typeface="Noto Sans Symbols"/>
              <a:buNone/>
            </a:pPr>
            <a:r>
              <a:t/>
            </a:r>
            <a:endParaRPr b="0" i="0" sz="2800" u="none" cap="none" strike="noStrike">
              <a:solidFill>
                <a:schemeClr val="lt1"/>
              </a:solidFill>
              <a:latin typeface="Tahoma"/>
              <a:ea typeface="Tahoma"/>
              <a:cs typeface="Tahoma"/>
              <a:sym typeface="Tahoma"/>
            </a:endParaRPr>
          </a:p>
          <a:p>
            <a:pPr indent="-342900" lvl="0" marL="342900" marR="0" rtl="0" algn="l">
              <a:lnSpc>
                <a:spcPct val="100000"/>
              </a:lnSpc>
              <a:spcBef>
                <a:spcPts val="560"/>
              </a:spcBef>
              <a:spcAft>
                <a:spcPts val="0"/>
              </a:spcAft>
              <a:buClr>
                <a:schemeClr val="hlink"/>
              </a:buClr>
              <a:buSzPct val="65000"/>
              <a:buFont typeface="Noto Sans Symbols"/>
              <a:buChar char="■"/>
            </a:pPr>
            <a:r>
              <a:rPr b="0" i="0" lang="en-US" sz="2800" u="none" cap="none" strike="noStrike">
                <a:solidFill>
                  <a:schemeClr val="lt1"/>
                </a:solidFill>
                <a:latin typeface="Tahoma"/>
                <a:ea typeface="Tahoma"/>
                <a:cs typeface="Tahoma"/>
                <a:sym typeface="Tahoma"/>
              </a:rPr>
              <a:t>As the speed of a fluid increases, the pressure it exerts decreases.</a:t>
            </a:r>
          </a:p>
          <a:p>
            <a:pPr indent="-342900" lvl="0" marL="342900" marR="0" rtl="0" algn="l">
              <a:lnSpc>
                <a:spcPct val="100000"/>
              </a:lnSpc>
              <a:spcBef>
                <a:spcPts val="560"/>
              </a:spcBef>
              <a:spcAft>
                <a:spcPts val="0"/>
              </a:spcAft>
              <a:buClr>
                <a:schemeClr val="hlink"/>
              </a:buClr>
              <a:buSzPct val="65000"/>
              <a:buFont typeface="Noto Sans Symbols"/>
              <a:buNone/>
            </a:pPr>
            <a:r>
              <a:t/>
            </a:r>
            <a:endParaRPr b="0" i="0" sz="2800" u="none" cap="none" strike="noStrike">
              <a:solidFill>
                <a:schemeClr val="lt1"/>
              </a:solidFill>
              <a:latin typeface="Tahoma"/>
              <a:ea typeface="Tahoma"/>
              <a:cs typeface="Tahoma"/>
              <a:sym typeface="Tahoma"/>
            </a:endParaRPr>
          </a:p>
          <a:p>
            <a:pPr indent="-342900" lvl="0" marL="342900" marR="0" rtl="0" algn="l">
              <a:lnSpc>
                <a:spcPct val="100000"/>
              </a:lnSpc>
              <a:spcBef>
                <a:spcPts val="560"/>
              </a:spcBef>
              <a:spcAft>
                <a:spcPts val="0"/>
              </a:spcAft>
              <a:buClr>
                <a:schemeClr val="hlink"/>
              </a:buClr>
              <a:buSzPct val="65000"/>
              <a:buFont typeface="Noto Sans Symbols"/>
              <a:buChar char="■"/>
            </a:pPr>
            <a:r>
              <a:rPr b="0" i="0" lang="en-US" sz="2800" u="none" cap="none" strike="noStrike">
                <a:solidFill>
                  <a:schemeClr val="lt1"/>
                </a:solidFill>
                <a:latin typeface="Tahoma"/>
                <a:ea typeface="Tahoma"/>
                <a:cs typeface="Tahoma"/>
                <a:sym typeface="Tahoma"/>
              </a:rPr>
              <a:t>Because air moves over the curved top of the wing faster than it moves along the underside of the wing, there is less air pressure above the wing, more below, and lift is created.</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Comic Sans MS"/>
              <a:buNone/>
            </a:pPr>
            <a:r>
              <a:rPr b="0" i="0" lang="en-US" sz="4400" u="none" cap="none" strike="noStrike">
                <a:solidFill>
                  <a:schemeClr val="lt2"/>
                </a:solidFill>
                <a:latin typeface="Comic Sans MS"/>
                <a:ea typeface="Comic Sans MS"/>
                <a:cs typeface="Comic Sans MS"/>
                <a:sym typeface="Comic Sans MS"/>
              </a:rPr>
              <a:t>Bernoulli’s Principle</a:t>
            </a:r>
          </a:p>
        </p:txBody>
      </p:sp>
      <p:sp>
        <p:nvSpPr>
          <p:cNvPr id="257" name="Shape 257"/>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hlink"/>
              </a:buClr>
              <a:buSzPct val="64999"/>
              <a:buFont typeface="Noto Sans Symbols"/>
              <a:buChar char="■"/>
            </a:pPr>
            <a:r>
              <a:rPr b="0" i="0" lang="en-US" sz="3200" u="none" cap="none" strike="noStrike">
                <a:solidFill>
                  <a:schemeClr val="lt1"/>
                </a:solidFill>
                <a:latin typeface="Comic Sans MS"/>
                <a:ea typeface="Comic Sans MS"/>
                <a:cs typeface="Comic Sans MS"/>
                <a:sym typeface="Comic Sans MS"/>
              </a:rPr>
              <a:t>Experiments in workbook</a:t>
            </a:r>
          </a:p>
          <a:p>
            <a:pPr indent="-342900" lvl="0" marL="342900" marR="0" rtl="0" algn="l">
              <a:lnSpc>
                <a:spcPct val="90000"/>
              </a:lnSpc>
              <a:spcBef>
                <a:spcPts val="640"/>
              </a:spcBef>
              <a:spcAft>
                <a:spcPts val="0"/>
              </a:spcAft>
              <a:buClr>
                <a:schemeClr val="hlink"/>
              </a:buClr>
              <a:buSzPct val="64999"/>
              <a:buFont typeface="Noto Sans Symbols"/>
              <a:buNone/>
            </a:pPr>
            <a:r>
              <a:t/>
            </a:r>
            <a:endParaRPr b="0" i="0" sz="3200" u="none" cap="none" strike="noStrike">
              <a:solidFill>
                <a:schemeClr val="lt1"/>
              </a:solidFill>
              <a:latin typeface="Comic Sans MS"/>
              <a:ea typeface="Comic Sans MS"/>
              <a:cs typeface="Comic Sans MS"/>
              <a:sym typeface="Comic Sans MS"/>
            </a:endParaRPr>
          </a:p>
          <a:p>
            <a:pPr indent="-342900" lvl="0" marL="342900" marR="0" rtl="0" algn="l">
              <a:lnSpc>
                <a:spcPct val="9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Comic Sans MS"/>
                <a:ea typeface="Comic Sans MS"/>
                <a:cs typeface="Comic Sans MS"/>
                <a:sym typeface="Comic Sans MS"/>
              </a:rPr>
              <a:t>When the speed of a fluid is low (water or air), the pressure is high.</a:t>
            </a:r>
          </a:p>
          <a:p>
            <a:pPr indent="-342900" lvl="0" marL="342900" marR="0" rtl="0" algn="l">
              <a:lnSpc>
                <a:spcPct val="9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Comic Sans MS"/>
                <a:ea typeface="Comic Sans MS"/>
                <a:cs typeface="Comic Sans MS"/>
                <a:sym typeface="Comic Sans MS"/>
              </a:rPr>
              <a:t>When the speed of a fluid is high the pressure is low. </a:t>
            </a:r>
          </a:p>
          <a:p>
            <a:pPr indent="-342900" lvl="0" marL="342900" marR="0" rtl="0" algn="l">
              <a:lnSpc>
                <a:spcPct val="9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Comic Sans MS"/>
                <a:ea typeface="Comic Sans MS"/>
                <a:cs typeface="Comic Sans MS"/>
                <a:sym typeface="Comic Sans MS"/>
              </a:rPr>
              <a:t>The faster the air moves across a surface, the lower the air pressure.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idx="1" type="body"/>
          </p:nvPr>
        </p:nvSpPr>
        <p:spPr>
          <a:xfrm>
            <a:off x="457200" y="549275"/>
            <a:ext cx="8229600" cy="5546724"/>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lnSpc>
                <a:spcPct val="10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We live at the bottom of an ocean – an ocean of air.</a:t>
            </a:r>
          </a:p>
          <a:p>
            <a:pPr indent="-342900" lvl="0" marL="342900" marR="0" rtl="0" algn="l">
              <a:lnSpc>
                <a:spcPct val="100000"/>
              </a:lnSpc>
              <a:spcBef>
                <a:spcPts val="64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lnSpc>
                <a:spcPct val="100000"/>
              </a:lnSpc>
              <a:spcBef>
                <a:spcPts val="64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lnSpc>
                <a:spcPct val="10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Approximately 450 kilometres deep, this mixture of gases, called the atmosphere, surrounds Earth and extends far into space.</a:t>
            </a:r>
          </a:p>
          <a:p>
            <a:pPr indent="-342900" lvl="0" marL="342900" marR="0" rtl="0" algn="l">
              <a:lnSpc>
                <a:spcPct val="100000"/>
              </a:lnSpc>
              <a:spcBef>
                <a:spcPts val="64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spcBef>
                <a:spcPts val="64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txBox="1"/>
          <p:nvPr>
            <p:ph type="title"/>
          </p:nvPr>
        </p:nvSpPr>
        <p:spPr>
          <a:xfrm>
            <a:off x="457200" y="381000"/>
            <a:ext cx="8229600" cy="13716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Comic Sans MS"/>
              <a:buNone/>
            </a:pPr>
            <a:r>
              <a:rPr lang="en-US">
                <a:latin typeface="Comic Sans MS"/>
                <a:ea typeface="Comic Sans MS"/>
                <a:cs typeface="Comic Sans MS"/>
                <a:sym typeface="Comic Sans MS"/>
              </a:rPr>
              <a:t>Lift Off</a:t>
            </a:r>
          </a:p>
        </p:txBody>
      </p:sp>
      <p:sp>
        <p:nvSpPr>
          <p:cNvPr id="263" name="Shape 263"/>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None/>
            </a:pPr>
            <a:r>
              <a:rPr lang="en-US"/>
              <a:t>Record your Observations:</a:t>
            </a:r>
          </a:p>
          <a:p>
            <a:pPr indent="0" lvl="0" marL="0" marR="0" rtl="0" algn="l">
              <a:lnSpc>
                <a:spcPct val="90000"/>
              </a:lnSpc>
              <a:spcBef>
                <a:spcPts val="0"/>
              </a:spcBef>
              <a:spcAft>
                <a:spcPts val="0"/>
              </a:spcAft>
              <a:buNone/>
            </a:pPr>
            <a:r>
              <a:t/>
            </a:r>
            <a:endParaRPr/>
          </a:p>
          <a:p>
            <a:pPr indent="0" lvl="0" marL="0" marR="0" rtl="0" algn="l">
              <a:lnSpc>
                <a:spcPct val="90000"/>
              </a:lnSpc>
              <a:spcBef>
                <a:spcPts val="0"/>
              </a:spcBef>
              <a:spcAft>
                <a:spcPts val="0"/>
              </a:spcAft>
              <a:buNone/>
            </a:pPr>
            <a:r>
              <a:rPr lang="en-US"/>
              <a:t>Bernoulli’s Principle explains that fast moving air creates an area of pressure lower than air that moves more slowly. As you blow over the paper you are creating a low pressure area and the paper is forced up by higher pressure. This phenomenon is called Lift</a:t>
            </a:r>
          </a:p>
          <a:p>
            <a:pPr indent="0" lvl="0" marL="0" marR="0" rtl="0" algn="l">
              <a:lnSpc>
                <a:spcPct val="90000"/>
              </a:lnSpc>
              <a:spcBef>
                <a:spcPts val="640"/>
              </a:spcBef>
              <a:spcAft>
                <a:spcPts val="0"/>
              </a:spcAft>
              <a:buNone/>
            </a:pPr>
            <a:r>
              <a:t/>
            </a:r>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x="0" y="0"/>
          <a:ext cx="0" cy="0"/>
          <a:chOff x="0" y="0"/>
          <a:chExt cx="0" cy="0"/>
        </a:xfrm>
      </p:grpSpPr>
      <p:pic>
        <p:nvPicPr>
          <p:cNvPr id="268" name="Shape 268"/>
          <p:cNvPicPr preferRelativeResize="0"/>
          <p:nvPr>
            <p:ph idx="1" type="body"/>
          </p:nvPr>
        </p:nvPicPr>
        <p:blipFill rotWithShape="1">
          <a:blip r:embed="rId3">
            <a:alphaModFix/>
          </a:blip>
          <a:srcRect b="0" l="0" r="0" t="0"/>
          <a:stretch/>
        </p:blipFill>
        <p:spPr>
          <a:xfrm>
            <a:off x="555437" y="280387"/>
            <a:ext cx="8208899" cy="5976900"/>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sp>
        <p:nvSpPr>
          <p:cNvPr id="273" name="Shape 273"/>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Bernoulli’s Principle</a:t>
            </a:r>
          </a:p>
        </p:txBody>
      </p:sp>
      <p:sp>
        <p:nvSpPr>
          <p:cNvPr id="274" name="Shape 274"/>
          <p:cNvSpPr txBox="1"/>
          <p:nvPr>
            <p:ph idx="1" type="body"/>
          </p:nvPr>
        </p:nvSpPr>
        <p:spPr>
          <a:xfrm>
            <a:off x="515450" y="1457025"/>
            <a:ext cx="8229600"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a:p>
          <a:p>
            <a:pPr indent="0" lvl="0" marL="0" marR="0" rtl="0" algn="l">
              <a:lnSpc>
                <a:spcPct val="100000"/>
              </a:lnSpc>
              <a:spcBef>
                <a:spcPts val="640"/>
              </a:spcBef>
              <a:spcAft>
                <a:spcPts val="0"/>
              </a:spcAft>
              <a:buNone/>
            </a:pPr>
            <a:r>
              <a:t/>
            </a:r>
            <a:endParaRPr/>
          </a:p>
        </p:txBody>
      </p:sp>
      <p:sp>
        <p:nvSpPr>
          <p:cNvPr id="275" name="Shape 275">
            <a:hlinkClick r:id="rId3"/>
          </p:cNvPr>
          <p:cNvSpPr/>
          <p:nvPr/>
        </p:nvSpPr>
        <p:spPr>
          <a:xfrm>
            <a:off x="829950" y="1714500"/>
            <a:ext cx="7789874" cy="4430025"/>
          </a:xfrm>
          <a:prstGeom prst="rect">
            <a:avLst/>
          </a:prstGeom>
          <a:blipFill>
            <a:blip r:embed="rId4">
              <a:alphaModFix/>
            </a:blip>
            <a:stretch>
              <a:fillRect/>
            </a:stretch>
          </a:blipFill>
          <a:ln>
            <a:noFill/>
          </a:ln>
        </p:spPr>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x="0" y="0"/>
          <a:ext cx="0" cy="0"/>
          <a:chOff x="0" y="0"/>
          <a:chExt cx="0" cy="0"/>
        </a:xfrm>
      </p:grpSpPr>
      <p:sp>
        <p:nvSpPr>
          <p:cNvPr id="280" name="Shape 280"/>
          <p:cNvSpPr txBox="1"/>
          <p:nvPr>
            <p:ph idx="1" type="body"/>
          </p:nvPr>
        </p:nvSpPr>
        <p:spPr>
          <a:xfrm>
            <a:off x="457200" y="476250"/>
            <a:ext cx="8229600" cy="561975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None/>
            </a:pPr>
            <a:r>
              <a:t/>
            </a:r>
            <a:endParaRPr b="0" i="0" sz="3600" u="none" cap="none" strike="noStrike">
              <a:solidFill>
                <a:schemeClr val="lt1"/>
              </a:solidFill>
              <a:latin typeface="Tahoma"/>
              <a:ea typeface="Tahoma"/>
              <a:cs typeface="Tahoma"/>
              <a:sym typeface="Tahoma"/>
            </a:endParaRPr>
          </a:p>
          <a:p>
            <a:pPr indent="-342900" lvl="0" marL="342900" marR="0" rtl="0" algn="l">
              <a:lnSpc>
                <a:spcPct val="100000"/>
              </a:lnSpc>
              <a:spcBef>
                <a:spcPts val="720"/>
              </a:spcBef>
              <a:spcAft>
                <a:spcPts val="0"/>
              </a:spcAft>
              <a:buClr>
                <a:schemeClr val="hlink"/>
              </a:buClr>
              <a:buSzPct val="64999"/>
              <a:buFont typeface="Noto Sans Symbols"/>
              <a:buNone/>
            </a:pPr>
            <a:r>
              <a:t/>
            </a:r>
            <a:endParaRPr b="0" i="0" sz="3600" u="none" cap="none" strike="noStrike">
              <a:solidFill>
                <a:schemeClr val="lt1"/>
              </a:solidFill>
              <a:latin typeface="Tahoma"/>
              <a:ea typeface="Tahoma"/>
              <a:cs typeface="Tahoma"/>
              <a:sym typeface="Tahoma"/>
            </a:endParaRPr>
          </a:p>
          <a:p>
            <a:pPr indent="-342900" lvl="0" marL="342900" marR="0" rtl="0" algn="l">
              <a:lnSpc>
                <a:spcPct val="100000"/>
              </a:lnSpc>
              <a:spcBef>
                <a:spcPts val="720"/>
              </a:spcBef>
              <a:spcAft>
                <a:spcPts val="0"/>
              </a:spcAft>
              <a:buClr>
                <a:schemeClr val="hlink"/>
              </a:buClr>
              <a:buSzPct val="64999"/>
              <a:buFont typeface="Noto Sans Symbols"/>
              <a:buChar char="■"/>
            </a:pPr>
            <a:r>
              <a:rPr b="0" i="0" lang="en-US" sz="3600" u="none" cap="none" strike="noStrike">
                <a:solidFill>
                  <a:schemeClr val="lt1"/>
                </a:solidFill>
                <a:latin typeface="Tahoma"/>
                <a:ea typeface="Tahoma"/>
                <a:cs typeface="Tahoma"/>
                <a:sym typeface="Tahoma"/>
              </a:rPr>
              <a:t>I can identify adaptations that enable birds and insects to fly.</a:t>
            </a:r>
          </a:p>
          <a:p>
            <a:pPr indent="-342900" lvl="0" marL="342900" marR="0" rtl="0" algn="l">
              <a:lnSpc>
                <a:spcPct val="100000"/>
              </a:lnSpc>
              <a:spcBef>
                <a:spcPts val="720"/>
              </a:spcBef>
              <a:spcAft>
                <a:spcPts val="0"/>
              </a:spcAft>
              <a:buClr>
                <a:schemeClr val="hlink"/>
              </a:buClr>
              <a:buSzPct val="64999"/>
              <a:buFont typeface="Noto Sans Symbols"/>
              <a:buNone/>
            </a:pPr>
            <a:r>
              <a:t/>
            </a:r>
            <a:endParaRPr b="0" i="0" sz="3600" u="none" cap="none" strike="noStrike">
              <a:solidFill>
                <a:schemeClr val="lt1"/>
              </a:solidFill>
              <a:latin typeface="Tahoma"/>
              <a:ea typeface="Tahoma"/>
              <a:cs typeface="Tahoma"/>
              <a:sym typeface="Tahoma"/>
            </a:endParaRPr>
          </a:p>
          <a:p>
            <a:pPr indent="-342900" lvl="0" marL="342900" marR="0" rtl="0" algn="l">
              <a:lnSpc>
                <a:spcPct val="10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I can describe the means of propulsion (force/thrust)  for flying animals and for aircraft.</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txBox="1"/>
          <p:nvPr>
            <p:ph type="title"/>
          </p:nvPr>
        </p:nvSpPr>
        <p:spPr>
          <a:xfrm>
            <a:off x="392375" y="329125"/>
            <a:ext cx="8229600" cy="13716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Four Forces of Flight</a:t>
            </a:r>
          </a:p>
        </p:txBody>
      </p:sp>
      <p:pic>
        <p:nvPicPr>
          <p:cNvPr id="286" name="Shape 286"/>
          <p:cNvPicPr preferRelativeResize="0"/>
          <p:nvPr/>
        </p:nvPicPr>
        <p:blipFill rotWithShape="1">
          <a:blip r:embed="rId3">
            <a:alphaModFix/>
          </a:blip>
          <a:srcRect b="0" l="0" r="0" t="0"/>
          <a:stretch/>
        </p:blipFill>
        <p:spPr>
          <a:xfrm>
            <a:off x="323850" y="1484312"/>
            <a:ext cx="5040312" cy="2232025"/>
          </a:xfrm>
          <a:prstGeom prst="rect">
            <a:avLst/>
          </a:prstGeom>
          <a:noFill/>
          <a:ln>
            <a:noFill/>
          </a:ln>
        </p:spPr>
      </p:pic>
      <p:pic>
        <p:nvPicPr>
          <p:cNvPr id="287" name="Shape 287"/>
          <p:cNvPicPr preferRelativeResize="0"/>
          <p:nvPr/>
        </p:nvPicPr>
        <p:blipFill rotWithShape="1">
          <a:blip r:embed="rId4">
            <a:alphaModFix/>
          </a:blip>
          <a:srcRect b="0" l="0" r="0" t="0"/>
          <a:stretch/>
        </p:blipFill>
        <p:spPr>
          <a:xfrm>
            <a:off x="6084887" y="1484312"/>
            <a:ext cx="3059111" cy="5113337"/>
          </a:xfrm>
          <a:prstGeom prst="rect">
            <a:avLst/>
          </a:prstGeom>
          <a:noFill/>
          <a:ln>
            <a:noFill/>
          </a:ln>
        </p:spPr>
      </p:pic>
      <p:pic>
        <p:nvPicPr>
          <p:cNvPr id="288" name="Shape 288"/>
          <p:cNvPicPr preferRelativeResize="0"/>
          <p:nvPr/>
        </p:nvPicPr>
        <p:blipFill rotWithShape="1">
          <a:blip r:embed="rId5">
            <a:alphaModFix/>
          </a:blip>
          <a:srcRect b="0" l="0" r="0" t="0"/>
          <a:stretch/>
        </p:blipFill>
        <p:spPr>
          <a:xfrm>
            <a:off x="179386" y="3789362"/>
            <a:ext cx="2152649" cy="2852737"/>
          </a:xfrm>
          <a:prstGeom prst="rect">
            <a:avLst/>
          </a:prstGeom>
          <a:noFill/>
          <a:ln>
            <a:noFill/>
          </a:ln>
        </p:spPr>
      </p:pic>
      <p:pic>
        <p:nvPicPr>
          <p:cNvPr id="289" name="Shape 289"/>
          <p:cNvPicPr preferRelativeResize="0"/>
          <p:nvPr/>
        </p:nvPicPr>
        <p:blipFill rotWithShape="1">
          <a:blip r:embed="rId6">
            <a:alphaModFix/>
          </a:blip>
          <a:srcRect b="0" l="0" r="0" t="0"/>
          <a:stretch/>
        </p:blipFill>
        <p:spPr>
          <a:xfrm>
            <a:off x="2411411" y="3789362"/>
            <a:ext cx="3527424" cy="2879724"/>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3" name="Shape 293"/>
        <p:cNvGrpSpPr/>
        <p:nvPr/>
      </p:nvGrpSpPr>
      <p:grpSpPr>
        <a:xfrm>
          <a:off x="0" y="0"/>
          <a:ext cx="0" cy="0"/>
          <a:chOff x="0" y="0"/>
          <a:chExt cx="0" cy="0"/>
        </a:xfrm>
      </p:grpSpPr>
      <p:sp>
        <p:nvSpPr>
          <p:cNvPr id="294" name="Shape 294"/>
          <p:cNvSpPr txBox="1"/>
          <p:nvPr>
            <p:ph type="title"/>
          </p:nvPr>
        </p:nvSpPr>
        <p:spPr>
          <a:xfrm>
            <a:off x="457200" y="381000"/>
            <a:ext cx="8229600" cy="1371599"/>
          </a:xfrm>
          <a:prstGeom prst="rect">
            <a:avLst/>
          </a:prstGeom>
        </p:spPr>
        <p:txBody>
          <a:bodyPr anchorCtr="0" anchor="ctr" bIns="91425" lIns="91425" rIns="91425" tIns="91425">
            <a:noAutofit/>
          </a:bodyPr>
          <a:lstStyle/>
          <a:p>
            <a:pPr lvl="0">
              <a:spcBef>
                <a:spcPts val="0"/>
              </a:spcBef>
              <a:buNone/>
            </a:pPr>
            <a:r>
              <a:t/>
            </a:r>
            <a:endParaRPr/>
          </a:p>
        </p:txBody>
      </p:sp>
      <p:sp>
        <p:nvSpPr>
          <p:cNvPr id="295" name="Shape 295"/>
          <p:cNvSpPr txBox="1"/>
          <p:nvPr>
            <p:ph idx="1" type="body"/>
          </p:nvPr>
        </p:nvSpPr>
        <p:spPr>
          <a:xfrm>
            <a:off x="457200" y="1981200"/>
            <a:ext cx="8229600" cy="4114800"/>
          </a:xfrm>
          <a:prstGeom prst="rect">
            <a:avLst/>
          </a:prstGeom>
        </p:spPr>
        <p:txBody>
          <a:bodyPr anchorCtr="0" anchor="t" bIns="91425" lIns="91425" rIns="91425" tIns="91425">
            <a:noAutofit/>
          </a:bodyPr>
          <a:lstStyle/>
          <a:p>
            <a:pPr lvl="0">
              <a:spcBef>
                <a:spcPts val="0"/>
              </a:spcBef>
              <a:buNone/>
            </a:pPr>
            <a:r>
              <a:t/>
            </a:r>
            <a:endParaRPr/>
          </a:p>
        </p:txBody>
      </p:sp>
      <p:sp>
        <p:nvSpPr>
          <p:cNvPr id="296" name="Shape 296">
            <a:hlinkClick r:id="rId3"/>
          </p:cNvPr>
          <p:cNvSpPr/>
          <p:nvPr/>
        </p:nvSpPr>
        <p:spPr>
          <a:xfrm>
            <a:off x="596975" y="786274"/>
            <a:ext cx="8153900" cy="5125300"/>
          </a:xfrm>
          <a:prstGeom prst="rect">
            <a:avLst/>
          </a:prstGeom>
          <a:blipFill>
            <a:blip r:embed="rId4">
              <a:alphaModFix/>
            </a:blip>
            <a:stretch>
              <a:fillRect/>
            </a:stretch>
          </a:blipFill>
          <a:ln>
            <a:noFill/>
          </a:ln>
        </p:spPr>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x="0" y="0"/>
          <a:ext cx="0" cy="0"/>
          <a:chOff x="0" y="0"/>
          <a:chExt cx="0" cy="0"/>
        </a:xfrm>
      </p:grpSpPr>
      <p:sp>
        <p:nvSpPr>
          <p:cNvPr id="301" name="Shape 301"/>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Four Forces of Flight</a:t>
            </a:r>
          </a:p>
        </p:txBody>
      </p:sp>
      <p:sp>
        <p:nvSpPr>
          <p:cNvPr id="302" name="Shape 302"/>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hlink"/>
              </a:buClr>
              <a:buSzPct val="65000"/>
              <a:buFont typeface="Noto Sans Symbols"/>
              <a:buChar char="■"/>
            </a:pPr>
            <a:r>
              <a:rPr b="0" i="0" lang="en-US" sz="2800" u="none" cap="none" strike="noStrike">
                <a:solidFill>
                  <a:schemeClr val="lt1"/>
                </a:solidFill>
                <a:latin typeface="Tahoma"/>
                <a:ea typeface="Tahoma"/>
                <a:cs typeface="Tahoma"/>
                <a:sym typeface="Tahoma"/>
              </a:rPr>
              <a:t>Lift – Upward force which acts against the force of gravity </a:t>
            </a:r>
          </a:p>
          <a:p>
            <a:pPr indent="-342900" lvl="0" marL="342900" marR="0" rtl="0" algn="l">
              <a:lnSpc>
                <a:spcPct val="80000"/>
              </a:lnSpc>
              <a:spcBef>
                <a:spcPts val="560"/>
              </a:spcBef>
              <a:spcAft>
                <a:spcPts val="0"/>
              </a:spcAft>
              <a:buClr>
                <a:schemeClr val="hlink"/>
              </a:buClr>
              <a:buSzPct val="65000"/>
              <a:buFont typeface="Noto Sans Symbols"/>
              <a:buChar char="■"/>
            </a:pPr>
            <a:r>
              <a:rPr b="0" i="0" lang="en-US" sz="2800" u="none" cap="none" strike="noStrike">
                <a:solidFill>
                  <a:schemeClr val="lt1"/>
                </a:solidFill>
                <a:latin typeface="Tahoma"/>
                <a:ea typeface="Tahoma"/>
                <a:cs typeface="Tahoma"/>
                <a:sym typeface="Tahoma"/>
              </a:rPr>
              <a:t>Drag – Resistance or friction that acts to slow down an object as it moves through a gas or liquid</a:t>
            </a:r>
          </a:p>
          <a:p>
            <a:pPr indent="-342900" lvl="0" marL="342900" marR="0" rtl="0" algn="l">
              <a:lnSpc>
                <a:spcPct val="80000"/>
              </a:lnSpc>
              <a:spcBef>
                <a:spcPts val="560"/>
              </a:spcBef>
              <a:spcAft>
                <a:spcPts val="0"/>
              </a:spcAft>
              <a:buClr>
                <a:schemeClr val="hlink"/>
              </a:buClr>
              <a:buSzPct val="65000"/>
              <a:buFont typeface="Noto Sans Symbols"/>
              <a:buChar char="■"/>
            </a:pPr>
            <a:r>
              <a:rPr b="0" i="0" lang="en-US" sz="2800" u="none" cap="none" strike="noStrike">
                <a:solidFill>
                  <a:schemeClr val="lt1"/>
                </a:solidFill>
                <a:latin typeface="Tahoma"/>
                <a:ea typeface="Tahoma"/>
                <a:cs typeface="Tahoma"/>
                <a:sym typeface="Tahoma"/>
              </a:rPr>
              <a:t>Thrust – The force that causes an object to move forward</a:t>
            </a:r>
          </a:p>
          <a:p>
            <a:pPr indent="-342900" lvl="0" marL="342900" marR="0" rtl="0" algn="l">
              <a:lnSpc>
                <a:spcPct val="80000"/>
              </a:lnSpc>
              <a:spcBef>
                <a:spcPts val="560"/>
              </a:spcBef>
              <a:spcAft>
                <a:spcPts val="0"/>
              </a:spcAft>
              <a:buClr>
                <a:schemeClr val="hlink"/>
              </a:buClr>
              <a:buSzPct val="65000"/>
              <a:buFont typeface="Noto Sans Symbols"/>
              <a:buChar char="■"/>
            </a:pPr>
            <a:r>
              <a:rPr b="0" i="0" lang="en-US" sz="2800" u="none" cap="none" strike="noStrike">
                <a:solidFill>
                  <a:schemeClr val="lt1"/>
                </a:solidFill>
                <a:latin typeface="Tahoma"/>
                <a:ea typeface="Tahoma"/>
                <a:cs typeface="Tahoma"/>
                <a:sym typeface="Tahoma"/>
              </a:rPr>
              <a:t>Gravity – Downward force which acts against the force of lift. This force increases as the mass of an object increases</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6" name="Shape 306"/>
        <p:cNvGrpSpPr/>
        <p:nvPr/>
      </p:nvGrpSpPr>
      <p:grpSpPr>
        <a:xfrm>
          <a:off x="0" y="0"/>
          <a:ext cx="0" cy="0"/>
          <a:chOff x="0" y="0"/>
          <a:chExt cx="0" cy="0"/>
        </a:xfrm>
      </p:grpSpPr>
      <p:sp>
        <p:nvSpPr>
          <p:cNvPr id="307" name="Shape 307"/>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Student Workbook</a:t>
            </a:r>
          </a:p>
        </p:txBody>
      </p:sp>
      <p:sp>
        <p:nvSpPr>
          <p:cNvPr id="308" name="Shape 308"/>
          <p:cNvSpPr txBox="1"/>
          <p:nvPr>
            <p:ph idx="1" type="body"/>
          </p:nvPr>
        </p:nvSpPr>
        <p:spPr>
          <a:xfrm>
            <a:off x="366450" y="1752600"/>
            <a:ext cx="8229600" cy="4680000"/>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hlink"/>
              </a:buClr>
              <a:buSzPct val="64999"/>
              <a:buFont typeface="Noto Sans Symbols"/>
              <a:buChar char="■"/>
            </a:pPr>
            <a:r>
              <a:rPr b="0" i="0" lang="en-US" sz="2000" u="none" cap="none" strike="noStrike">
                <a:solidFill>
                  <a:schemeClr val="lt1"/>
                </a:solidFill>
                <a:latin typeface="Tahoma"/>
                <a:ea typeface="Tahoma"/>
                <a:cs typeface="Tahoma"/>
                <a:sym typeface="Tahoma"/>
              </a:rPr>
              <a:t>Master # 7 – What Holds an Airplane Up?</a:t>
            </a:r>
          </a:p>
          <a:p>
            <a:pPr indent="-342900" lvl="0" marL="342900" marR="0" rtl="0" algn="l">
              <a:lnSpc>
                <a:spcPct val="80000"/>
              </a:lnSpc>
              <a:spcBef>
                <a:spcPts val="400"/>
              </a:spcBef>
              <a:spcAft>
                <a:spcPts val="0"/>
              </a:spcAft>
              <a:buClr>
                <a:schemeClr val="hlink"/>
              </a:buClr>
              <a:buSzPct val="25000"/>
              <a:buFont typeface="Noto Sans Symbols"/>
              <a:buNone/>
            </a:pPr>
            <a:r>
              <a:rPr b="0" i="0" lang="en-US" sz="2000" u="none" cap="none" strike="noStrike">
                <a:solidFill>
                  <a:schemeClr val="lt1"/>
                </a:solidFill>
                <a:latin typeface="Tahoma"/>
                <a:ea typeface="Tahoma"/>
                <a:cs typeface="Tahoma"/>
                <a:sym typeface="Tahoma"/>
              </a:rPr>
              <a:t>		- draw diagrams and labels to go along with the facts</a:t>
            </a:r>
          </a:p>
          <a:p>
            <a:pPr indent="-342900" lvl="0" marL="342900" marR="0" rtl="0" algn="l">
              <a:lnSpc>
                <a:spcPct val="80000"/>
              </a:lnSpc>
              <a:spcBef>
                <a:spcPts val="400"/>
              </a:spcBef>
              <a:spcAft>
                <a:spcPts val="0"/>
              </a:spcAft>
              <a:buClr>
                <a:schemeClr val="hlink"/>
              </a:buClr>
              <a:buSzPct val="64999"/>
              <a:buFont typeface="Noto Sans Symbols"/>
              <a:buChar char="■"/>
            </a:pPr>
            <a:r>
              <a:rPr b="0" i="0" lang="en-US" sz="2000" u="none" cap="none" strike="noStrike">
                <a:solidFill>
                  <a:schemeClr val="lt1"/>
                </a:solidFill>
                <a:latin typeface="Tahoma"/>
                <a:ea typeface="Tahoma"/>
                <a:cs typeface="Tahoma"/>
                <a:sym typeface="Tahoma"/>
              </a:rPr>
              <a:t>Master #8 – Flying Things</a:t>
            </a:r>
          </a:p>
          <a:p>
            <a:pPr indent="-342900" lvl="0" marL="342900" marR="0" rtl="0" algn="l">
              <a:lnSpc>
                <a:spcPct val="80000"/>
              </a:lnSpc>
              <a:spcBef>
                <a:spcPts val="400"/>
              </a:spcBef>
              <a:spcAft>
                <a:spcPts val="0"/>
              </a:spcAft>
              <a:buClr>
                <a:schemeClr val="hlink"/>
              </a:buClr>
              <a:buSzPct val="25000"/>
              <a:buFont typeface="Noto Sans Symbols"/>
              <a:buNone/>
            </a:pPr>
            <a:r>
              <a:rPr b="0" i="0" lang="en-US" sz="2000" u="none" cap="none" strike="noStrike">
                <a:solidFill>
                  <a:schemeClr val="lt1"/>
                </a:solidFill>
                <a:latin typeface="Tahoma"/>
                <a:ea typeface="Tahoma"/>
                <a:cs typeface="Tahoma"/>
                <a:sym typeface="Tahoma"/>
              </a:rPr>
              <a:t>		- Brainstorm, in groups of 5</a:t>
            </a:r>
          </a:p>
          <a:p>
            <a:pPr indent="-342900" lvl="0" marL="342900" marR="0" rtl="0" algn="l">
              <a:lnSpc>
                <a:spcPct val="80000"/>
              </a:lnSpc>
              <a:spcBef>
                <a:spcPts val="400"/>
              </a:spcBef>
              <a:spcAft>
                <a:spcPts val="0"/>
              </a:spcAft>
              <a:buClr>
                <a:schemeClr val="hlink"/>
              </a:buClr>
              <a:buSzPct val="64999"/>
              <a:buFont typeface="Noto Sans Symbols"/>
              <a:buChar char="■"/>
            </a:pPr>
            <a:r>
              <a:rPr b="0" i="0" lang="en-US" sz="2000" u="none" cap="none" strike="noStrike">
                <a:solidFill>
                  <a:schemeClr val="lt1"/>
                </a:solidFill>
                <a:latin typeface="Tahoma"/>
                <a:ea typeface="Tahoma"/>
                <a:cs typeface="Tahoma"/>
                <a:sym typeface="Tahoma"/>
              </a:rPr>
              <a:t>Master #9 – Fly Like a Bird</a:t>
            </a:r>
          </a:p>
          <a:p>
            <a:pPr indent="-342900" lvl="0" marL="342900" marR="0" rtl="0" algn="l">
              <a:lnSpc>
                <a:spcPct val="80000"/>
              </a:lnSpc>
              <a:spcBef>
                <a:spcPts val="400"/>
              </a:spcBef>
              <a:spcAft>
                <a:spcPts val="0"/>
              </a:spcAft>
              <a:buClr>
                <a:schemeClr val="hlink"/>
              </a:buClr>
              <a:buSzPct val="25000"/>
              <a:buFont typeface="Noto Sans Symbols"/>
              <a:buNone/>
            </a:pPr>
            <a:r>
              <a:rPr b="0" i="0" lang="en-US" sz="2000" u="none" cap="none" strike="noStrike">
                <a:solidFill>
                  <a:schemeClr val="lt1"/>
                </a:solidFill>
                <a:latin typeface="Tahoma"/>
                <a:ea typeface="Tahoma"/>
                <a:cs typeface="Tahoma"/>
                <a:sym typeface="Tahoma"/>
              </a:rPr>
              <a:t>		- draw diagrams and labels to go along with the facts</a:t>
            </a:r>
          </a:p>
          <a:p>
            <a:pPr indent="-342900" lvl="0" marL="342900" marR="0" rtl="0" algn="l">
              <a:lnSpc>
                <a:spcPct val="80000"/>
              </a:lnSpc>
              <a:spcBef>
                <a:spcPts val="400"/>
              </a:spcBef>
              <a:spcAft>
                <a:spcPts val="0"/>
              </a:spcAft>
              <a:buClr>
                <a:schemeClr val="hlink"/>
              </a:buClr>
              <a:buSzPct val="25000"/>
              <a:buFont typeface="Noto Sans Symbols"/>
              <a:buNone/>
            </a:pPr>
            <a:r>
              <a:rPr b="0" i="0" lang="en-US" sz="2000" u="none" cap="none" strike="noStrike">
                <a:solidFill>
                  <a:schemeClr val="lt1"/>
                </a:solidFill>
                <a:latin typeface="Tahoma"/>
                <a:ea typeface="Tahoma"/>
                <a:cs typeface="Tahoma"/>
                <a:sym typeface="Tahoma"/>
              </a:rPr>
              <a:t>Master #10 – Specialties of a Bird</a:t>
            </a:r>
          </a:p>
          <a:p>
            <a:pPr indent="-342900" lvl="0" marL="342900" marR="0" rtl="0" algn="l">
              <a:lnSpc>
                <a:spcPct val="80000"/>
              </a:lnSpc>
              <a:spcBef>
                <a:spcPts val="400"/>
              </a:spcBef>
              <a:spcAft>
                <a:spcPts val="0"/>
              </a:spcAft>
              <a:buClr>
                <a:schemeClr val="hlink"/>
              </a:buClr>
              <a:buSzPct val="25000"/>
              <a:buFont typeface="Noto Sans Symbols"/>
              <a:buNone/>
            </a:pPr>
            <a:r>
              <a:rPr b="0" i="0" lang="en-US" sz="2000" u="none" cap="none" strike="noStrike">
                <a:solidFill>
                  <a:schemeClr val="lt1"/>
                </a:solidFill>
                <a:latin typeface="Tahoma"/>
                <a:ea typeface="Tahoma"/>
                <a:cs typeface="Tahoma"/>
                <a:sym typeface="Tahoma"/>
              </a:rPr>
              <a:t>		-Research, in lab, a birds wing</a:t>
            </a:r>
          </a:p>
          <a:p>
            <a:pPr indent="-342900" lvl="0" marL="342900" marR="0" rtl="0" algn="l">
              <a:lnSpc>
                <a:spcPct val="80000"/>
              </a:lnSpc>
              <a:spcBef>
                <a:spcPts val="400"/>
              </a:spcBef>
              <a:spcAft>
                <a:spcPts val="0"/>
              </a:spcAft>
              <a:buClr>
                <a:schemeClr val="hlink"/>
              </a:buClr>
              <a:buSzPct val="64999"/>
              <a:buFont typeface="Noto Sans Symbols"/>
              <a:buChar char="■"/>
            </a:pPr>
            <a:r>
              <a:rPr b="0" i="0" lang="en-US" sz="2000" u="none" cap="none" strike="noStrike">
                <a:solidFill>
                  <a:schemeClr val="lt1"/>
                </a:solidFill>
                <a:latin typeface="Tahoma"/>
                <a:ea typeface="Tahoma"/>
                <a:cs typeface="Tahoma"/>
                <a:sym typeface="Tahoma"/>
              </a:rPr>
              <a:t>Master #11 – Fly Like an Insect</a:t>
            </a:r>
          </a:p>
          <a:p>
            <a:pPr indent="-342900" lvl="0" marL="342900" marR="0" rtl="0" algn="l">
              <a:lnSpc>
                <a:spcPct val="80000"/>
              </a:lnSpc>
              <a:spcBef>
                <a:spcPts val="400"/>
              </a:spcBef>
              <a:spcAft>
                <a:spcPts val="0"/>
              </a:spcAft>
              <a:buClr>
                <a:schemeClr val="hlink"/>
              </a:buClr>
              <a:buSzPct val="25000"/>
              <a:buFont typeface="Noto Sans Symbols"/>
              <a:buNone/>
            </a:pPr>
            <a:r>
              <a:rPr b="0" i="0" lang="en-US" sz="2000" u="none" cap="none" strike="noStrike">
                <a:solidFill>
                  <a:schemeClr val="lt1"/>
                </a:solidFill>
                <a:latin typeface="Tahoma"/>
                <a:ea typeface="Tahoma"/>
                <a:cs typeface="Tahoma"/>
                <a:sym typeface="Tahoma"/>
              </a:rPr>
              <a:t>		 - draw diagrams and labels to go along with the facts</a:t>
            </a:r>
          </a:p>
          <a:p>
            <a:pPr indent="-342900" lvl="0" marL="342900" marR="0" rtl="0" algn="l">
              <a:lnSpc>
                <a:spcPct val="80000"/>
              </a:lnSpc>
              <a:spcBef>
                <a:spcPts val="400"/>
              </a:spcBef>
              <a:spcAft>
                <a:spcPts val="0"/>
              </a:spcAft>
              <a:buClr>
                <a:schemeClr val="hlink"/>
              </a:buClr>
              <a:buSzPct val="64999"/>
              <a:buFont typeface="Noto Sans Symbols"/>
              <a:buChar char="■"/>
            </a:pPr>
            <a:r>
              <a:rPr b="0" i="0" lang="en-US" sz="2000" u="none" cap="none" strike="noStrike">
                <a:solidFill>
                  <a:schemeClr val="lt1"/>
                </a:solidFill>
                <a:latin typeface="Tahoma"/>
                <a:ea typeface="Tahoma"/>
                <a:cs typeface="Tahoma"/>
                <a:sym typeface="Tahoma"/>
              </a:rPr>
              <a:t>Master #13- Adaptations</a:t>
            </a:r>
          </a:p>
          <a:p>
            <a:pPr indent="-342900" lvl="0" marL="342900" marR="0" rtl="0" algn="l">
              <a:lnSpc>
                <a:spcPct val="80000"/>
              </a:lnSpc>
              <a:spcBef>
                <a:spcPts val="400"/>
              </a:spcBef>
              <a:spcAft>
                <a:spcPts val="0"/>
              </a:spcAft>
              <a:buClr>
                <a:schemeClr val="hlink"/>
              </a:buClr>
              <a:buSzPct val="64999"/>
              <a:buFont typeface="Noto Sans Symbols"/>
              <a:buChar char="■"/>
            </a:pPr>
            <a:r>
              <a:rPr b="0" i="0" lang="en-US" sz="2000" u="none" cap="none" strike="noStrike">
                <a:solidFill>
                  <a:schemeClr val="lt1"/>
                </a:solidFill>
                <a:latin typeface="Tahoma"/>
                <a:ea typeface="Tahoma"/>
                <a:cs typeface="Tahoma"/>
                <a:sym typeface="Tahoma"/>
              </a:rPr>
              <a:t>Master #14- Why Can’t they Fly </a:t>
            </a:r>
          </a:p>
          <a:p>
            <a:pPr indent="-342900" lvl="0" marL="342900" marR="0" rtl="0" algn="l">
              <a:lnSpc>
                <a:spcPct val="80000"/>
              </a:lnSpc>
              <a:spcBef>
                <a:spcPts val="400"/>
              </a:spcBef>
              <a:spcAft>
                <a:spcPts val="0"/>
              </a:spcAft>
              <a:buClr>
                <a:schemeClr val="hlink"/>
              </a:buClr>
              <a:buSzPct val="25000"/>
              <a:buFont typeface="Noto Sans Symbols"/>
              <a:buNone/>
            </a:pPr>
            <a:r>
              <a:rPr b="0" i="0" lang="en-US" sz="2000" u="none" cap="none" strike="noStrike">
                <a:solidFill>
                  <a:schemeClr val="lt1"/>
                </a:solidFill>
                <a:latin typeface="Tahoma"/>
                <a:ea typeface="Tahoma"/>
                <a:cs typeface="Tahoma"/>
                <a:sym typeface="Tahoma"/>
              </a:rPr>
              <a:t>		-computer lab</a:t>
            </a:r>
          </a:p>
          <a:p>
            <a:pPr indent="-342900" lvl="0" marL="342900" marR="0" rtl="0" algn="l">
              <a:lnSpc>
                <a:spcPct val="80000"/>
              </a:lnSpc>
              <a:spcBef>
                <a:spcPts val="400"/>
              </a:spcBef>
              <a:spcAft>
                <a:spcPts val="0"/>
              </a:spcAft>
              <a:buClr>
                <a:schemeClr val="hlink"/>
              </a:buClr>
              <a:buSzPct val="64999"/>
              <a:buFont typeface="Noto Sans Symbols"/>
              <a:buNone/>
            </a:pPr>
            <a:r>
              <a:t/>
            </a:r>
            <a:endParaRPr b="0" i="0" sz="2000" u="none" cap="none" strike="noStrike">
              <a:solidFill>
                <a:schemeClr val="lt1"/>
              </a:solidFill>
              <a:latin typeface="Tahoma"/>
              <a:ea typeface="Tahoma"/>
              <a:cs typeface="Tahoma"/>
              <a:sym typeface="Tahoma"/>
            </a:endParaRPr>
          </a:p>
          <a:p>
            <a:pPr indent="-342900" lvl="0" marL="342900" marR="0" rtl="0" algn="l">
              <a:spcBef>
                <a:spcPts val="400"/>
              </a:spcBef>
              <a:spcAft>
                <a:spcPts val="0"/>
              </a:spcAft>
              <a:buClr>
                <a:schemeClr val="hlink"/>
              </a:buClr>
              <a:buSzPct val="64999"/>
              <a:buFont typeface="Noto Sans Symbols"/>
              <a:buNone/>
            </a:pPr>
            <a:r>
              <a:t/>
            </a:r>
            <a:endParaRPr b="0" i="0" sz="2000" u="none" cap="none" strike="noStrike">
              <a:solidFill>
                <a:schemeClr val="lt1"/>
              </a:solidFill>
              <a:latin typeface="Tahoma"/>
              <a:ea typeface="Tahoma"/>
              <a:cs typeface="Tahoma"/>
              <a:sym typeface="Tahoma"/>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2" name="Shape 312"/>
        <p:cNvGrpSpPr/>
        <p:nvPr/>
      </p:nvGrpSpPr>
      <p:grpSpPr>
        <a:xfrm>
          <a:off x="0" y="0"/>
          <a:ext cx="0" cy="0"/>
          <a:chOff x="0" y="0"/>
          <a:chExt cx="0" cy="0"/>
        </a:xfrm>
      </p:grpSpPr>
      <p:sp>
        <p:nvSpPr>
          <p:cNvPr id="313" name="Shape 313"/>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lang="en-US"/>
              <a:t>Bird Adapations</a:t>
            </a:r>
            <a:r>
              <a:rPr b="0" i="0" lang="en-US" sz="4400" u="none" cap="none" strike="noStrike">
                <a:solidFill>
                  <a:schemeClr val="lt2"/>
                </a:solidFill>
                <a:latin typeface="Tahoma"/>
                <a:ea typeface="Tahoma"/>
                <a:cs typeface="Tahoma"/>
                <a:sym typeface="Tahoma"/>
              </a:rPr>
              <a:t> </a:t>
            </a:r>
          </a:p>
        </p:txBody>
      </p:sp>
      <p:sp>
        <p:nvSpPr>
          <p:cNvPr id="314" name="Shape 314"/>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a:p>
        </p:txBody>
      </p:sp>
      <p:sp>
        <p:nvSpPr>
          <p:cNvPr id="315" name="Shape 315">
            <a:hlinkClick r:id="rId3"/>
          </p:cNvPr>
          <p:cNvSpPr/>
          <p:nvPr/>
        </p:nvSpPr>
        <p:spPr>
          <a:xfrm>
            <a:off x="457200" y="1714500"/>
            <a:ext cx="8337350" cy="4381499"/>
          </a:xfrm>
          <a:prstGeom prst="rect">
            <a:avLst/>
          </a:prstGeom>
          <a:blipFill>
            <a:blip r:embed="rId4">
              <a:alphaModFix/>
            </a:blip>
            <a:stretch>
              <a:fillRect/>
            </a:stretch>
          </a:blipFill>
          <a:ln>
            <a:noFill/>
          </a:ln>
        </p:spPr>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x="0" y="0"/>
          <a:ext cx="0" cy="0"/>
          <a:chOff x="0" y="0"/>
          <a:chExt cx="0" cy="0"/>
        </a:xfrm>
      </p:grpSpPr>
      <p:sp>
        <p:nvSpPr>
          <p:cNvPr id="320" name="Shape 320"/>
          <p:cNvSpPr txBox="1"/>
          <p:nvPr>
            <p:ph idx="1" type="body"/>
          </p:nvPr>
        </p:nvSpPr>
        <p:spPr>
          <a:xfrm>
            <a:off x="457200" y="620712"/>
            <a:ext cx="8229600" cy="547528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None/>
            </a:pPr>
            <a:r>
              <a:t/>
            </a:r>
            <a:endParaRPr b="0" i="0" sz="3600" u="none" cap="none" strike="noStrike">
              <a:solidFill>
                <a:schemeClr val="lt1"/>
              </a:solidFill>
              <a:latin typeface="Comic Sans MS"/>
              <a:ea typeface="Comic Sans MS"/>
              <a:cs typeface="Comic Sans MS"/>
              <a:sym typeface="Comic Sans MS"/>
            </a:endParaRPr>
          </a:p>
          <a:p>
            <a:pPr indent="-342900" lvl="0" marL="342900" marR="0" rtl="0" algn="l">
              <a:lnSpc>
                <a:spcPct val="100000"/>
              </a:lnSpc>
              <a:spcBef>
                <a:spcPts val="720"/>
              </a:spcBef>
              <a:spcAft>
                <a:spcPts val="0"/>
              </a:spcAft>
              <a:buClr>
                <a:schemeClr val="hlink"/>
              </a:buClr>
              <a:buSzPct val="64999"/>
              <a:buFont typeface="Noto Sans Symbols"/>
              <a:buChar char="■"/>
            </a:pPr>
            <a:r>
              <a:rPr b="0" i="0" lang="en-US" sz="3600" u="none" cap="none" strike="noStrike">
                <a:solidFill>
                  <a:schemeClr val="lt1"/>
                </a:solidFill>
                <a:latin typeface="Comic Sans MS"/>
                <a:ea typeface="Comic Sans MS"/>
                <a:cs typeface="Comic Sans MS"/>
                <a:sym typeface="Comic Sans MS"/>
              </a:rPr>
              <a:t>I can recognize that streamlining reduces drag.</a:t>
            </a:r>
            <a:br>
              <a:rPr b="0" i="0" lang="en-US" sz="3600" u="none" cap="none" strike="noStrike">
                <a:solidFill>
                  <a:schemeClr val="lt1"/>
                </a:solidFill>
                <a:latin typeface="Comic Sans MS"/>
                <a:ea typeface="Comic Sans MS"/>
                <a:cs typeface="Comic Sans MS"/>
                <a:sym typeface="Comic Sans MS"/>
              </a:rPr>
            </a:br>
          </a:p>
          <a:p>
            <a:pPr indent="-342900" lvl="0" marL="342900" marR="0" rtl="0" algn="l">
              <a:lnSpc>
                <a:spcPct val="100000"/>
              </a:lnSpc>
              <a:spcBef>
                <a:spcPts val="720"/>
              </a:spcBef>
              <a:spcAft>
                <a:spcPts val="0"/>
              </a:spcAft>
              <a:buClr>
                <a:schemeClr val="hlink"/>
              </a:buClr>
              <a:buSzPct val="64999"/>
              <a:buFont typeface="Noto Sans Symbols"/>
              <a:buNone/>
            </a:pPr>
            <a:r>
              <a:t/>
            </a:r>
            <a:endParaRPr b="0" i="0" sz="3600" u="none" cap="none" strike="noStrike">
              <a:solidFill>
                <a:schemeClr val="lt1"/>
              </a:solidFill>
              <a:latin typeface="Comic Sans MS"/>
              <a:ea typeface="Comic Sans MS"/>
              <a:cs typeface="Comic Sans MS"/>
              <a:sym typeface="Comic Sans MS"/>
            </a:endParaRPr>
          </a:p>
          <a:p>
            <a:pPr indent="-342900" lvl="0" marL="342900" marR="0" rtl="0" algn="l">
              <a:lnSpc>
                <a:spcPct val="100000"/>
              </a:lnSpc>
              <a:spcBef>
                <a:spcPts val="720"/>
              </a:spcBef>
              <a:spcAft>
                <a:spcPts val="0"/>
              </a:spcAft>
              <a:buClr>
                <a:schemeClr val="hlink"/>
              </a:buClr>
              <a:buSzPct val="64999"/>
              <a:buFont typeface="Noto Sans Symbols"/>
              <a:buChar char="■"/>
            </a:pPr>
            <a:r>
              <a:rPr b="0" i="0" lang="en-US" sz="3600" u="none" cap="none" strike="noStrike">
                <a:solidFill>
                  <a:schemeClr val="lt1"/>
                </a:solidFill>
                <a:latin typeface="Comic Sans MS"/>
                <a:ea typeface="Comic Sans MS"/>
                <a:cs typeface="Comic Sans MS"/>
                <a:sym typeface="Comic Sans MS"/>
              </a:rPr>
              <a:t>I can predict the effects of specific design changes of a model aircraft  or aircraft components.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idx="1" type="body"/>
          </p:nvPr>
        </p:nvSpPr>
        <p:spPr>
          <a:xfrm>
            <a:off x="457200" y="476250"/>
            <a:ext cx="8229600" cy="61214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Air is made of invisible gases that you cannot smell, taste or touch.</a:t>
            </a:r>
          </a:p>
          <a:p>
            <a:pPr indent="-285750" lvl="1" marL="742950" marR="0" rtl="0" algn="l">
              <a:lnSpc>
                <a:spcPct val="100000"/>
              </a:lnSpc>
              <a:spcBef>
                <a:spcPts val="560"/>
              </a:spcBef>
              <a:spcAft>
                <a:spcPts val="0"/>
              </a:spcAft>
              <a:buClr>
                <a:schemeClr val="folHlink"/>
              </a:buClr>
              <a:buSzPct val="65000"/>
              <a:buFont typeface="Noto Sans Symbols"/>
              <a:buChar char="■"/>
            </a:pPr>
            <a:r>
              <a:rPr b="0" i="0" lang="en-US" sz="2800" u="none" cap="none" strike="noStrike">
                <a:solidFill>
                  <a:schemeClr val="lt1"/>
                </a:solidFill>
                <a:latin typeface="Tahoma"/>
                <a:ea typeface="Tahoma"/>
                <a:cs typeface="Tahoma"/>
                <a:sym typeface="Tahoma"/>
              </a:rPr>
              <a:t>78% nitrogen</a:t>
            </a:r>
          </a:p>
          <a:p>
            <a:pPr indent="-285750" lvl="1" marL="742950" marR="0" rtl="0" algn="l">
              <a:lnSpc>
                <a:spcPct val="100000"/>
              </a:lnSpc>
              <a:spcBef>
                <a:spcPts val="560"/>
              </a:spcBef>
              <a:spcAft>
                <a:spcPts val="0"/>
              </a:spcAft>
              <a:buClr>
                <a:schemeClr val="folHlink"/>
              </a:buClr>
              <a:buSzPct val="65000"/>
              <a:buFont typeface="Noto Sans Symbols"/>
              <a:buChar char="■"/>
            </a:pPr>
            <a:r>
              <a:rPr b="0" i="0" lang="en-US" sz="2800" u="none" cap="none" strike="noStrike">
                <a:solidFill>
                  <a:schemeClr val="lt1"/>
                </a:solidFill>
                <a:latin typeface="Tahoma"/>
                <a:ea typeface="Tahoma"/>
                <a:cs typeface="Tahoma"/>
                <a:sym typeface="Tahoma"/>
              </a:rPr>
              <a:t>21% oxygen</a:t>
            </a:r>
          </a:p>
          <a:p>
            <a:pPr indent="-285750" lvl="1" marL="742950" marR="0" rtl="0" algn="l">
              <a:lnSpc>
                <a:spcPct val="100000"/>
              </a:lnSpc>
              <a:spcBef>
                <a:spcPts val="560"/>
              </a:spcBef>
              <a:spcAft>
                <a:spcPts val="0"/>
              </a:spcAft>
              <a:buClr>
                <a:schemeClr val="folHlink"/>
              </a:buClr>
              <a:buSzPct val="65000"/>
              <a:buFont typeface="Noto Sans Symbols"/>
              <a:buChar char="■"/>
            </a:pPr>
            <a:r>
              <a:rPr b="0" i="0" lang="en-US" sz="2800" u="none" cap="none" strike="noStrike">
                <a:solidFill>
                  <a:schemeClr val="lt1"/>
                </a:solidFill>
                <a:latin typeface="Tahoma"/>
                <a:ea typeface="Tahoma"/>
                <a:cs typeface="Tahoma"/>
                <a:sym typeface="Tahoma"/>
              </a:rPr>
              <a:t>1% argon</a:t>
            </a:r>
          </a:p>
          <a:p>
            <a:pPr indent="-285750" lvl="1" marL="742950" marR="0" rtl="0" algn="l">
              <a:lnSpc>
                <a:spcPct val="100000"/>
              </a:lnSpc>
              <a:spcBef>
                <a:spcPts val="560"/>
              </a:spcBef>
              <a:spcAft>
                <a:spcPts val="0"/>
              </a:spcAft>
              <a:buClr>
                <a:schemeClr val="folHlink"/>
              </a:buClr>
              <a:buSzPct val="65000"/>
              <a:buFont typeface="Noto Sans Symbols"/>
              <a:buChar char="■"/>
            </a:pPr>
            <a:r>
              <a:rPr b="0" i="0" lang="en-US" sz="2800" u="none" cap="none" strike="noStrike">
                <a:solidFill>
                  <a:schemeClr val="lt1"/>
                </a:solidFill>
                <a:latin typeface="Tahoma"/>
                <a:ea typeface="Tahoma"/>
                <a:cs typeface="Tahoma"/>
                <a:sym typeface="Tahoma"/>
              </a:rPr>
              <a:t>…and trace amounts of carbon dioxide, water vapour, neon, helium, hydrogen, methane and xenon</a:t>
            </a:r>
          </a:p>
          <a:p>
            <a:pPr indent="-342900" lvl="0" marL="342900" marR="0" rtl="0" algn="l">
              <a:lnSpc>
                <a:spcPct val="10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With the exception of hydrogen, all gas particles are attracted to Earth by gravity – this explains why our ocean does not drift off into space.</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4" name="Shape 324"/>
        <p:cNvGrpSpPr/>
        <p:nvPr/>
      </p:nvGrpSpPr>
      <p:grpSpPr>
        <a:xfrm>
          <a:off x="0" y="0"/>
          <a:ext cx="0" cy="0"/>
          <a:chOff x="0" y="0"/>
          <a:chExt cx="0" cy="0"/>
        </a:xfrm>
      </p:grpSpPr>
      <p:sp>
        <p:nvSpPr>
          <p:cNvPr id="325" name="Shape 325"/>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Paper Drag</a:t>
            </a:r>
          </a:p>
        </p:txBody>
      </p:sp>
      <p:sp>
        <p:nvSpPr>
          <p:cNvPr id="326" name="Shape 326"/>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Materials:</a:t>
            </a:r>
          </a:p>
          <a:p>
            <a:pPr indent="-285750" lvl="1" marL="742950" marR="0" rtl="0" algn="l">
              <a:lnSpc>
                <a:spcPct val="100000"/>
              </a:lnSpc>
              <a:spcBef>
                <a:spcPts val="560"/>
              </a:spcBef>
              <a:spcAft>
                <a:spcPts val="0"/>
              </a:spcAft>
              <a:buClr>
                <a:schemeClr val="folHlink"/>
              </a:buClr>
              <a:buSzPct val="65000"/>
              <a:buFont typeface="Noto Sans Symbols"/>
              <a:buChar char="■"/>
            </a:pPr>
            <a:r>
              <a:rPr b="0" i="0" lang="en-US" sz="2800" u="none" cap="none" strike="noStrike">
                <a:solidFill>
                  <a:schemeClr val="lt1"/>
                </a:solidFill>
                <a:latin typeface="Tahoma"/>
                <a:ea typeface="Tahoma"/>
                <a:cs typeface="Tahoma"/>
                <a:sym typeface="Tahoma"/>
              </a:rPr>
              <a:t>Student: 2 pieces of paper per group </a:t>
            </a:r>
          </a:p>
          <a:p>
            <a:pPr indent="-285750" lvl="1" marL="742950" marR="0" rtl="0" algn="l">
              <a:lnSpc>
                <a:spcPct val="100000"/>
              </a:lnSpc>
              <a:spcBef>
                <a:spcPts val="560"/>
              </a:spcBef>
              <a:spcAft>
                <a:spcPts val="0"/>
              </a:spcAft>
              <a:buClr>
                <a:schemeClr val="folHlink"/>
              </a:buClr>
              <a:buSzPct val="65000"/>
              <a:buFont typeface="Noto Sans Symbols"/>
              <a:buChar char="■"/>
            </a:pPr>
            <a:r>
              <a:rPr b="0" i="0" lang="en-US" sz="2800" u="none" cap="none" strike="noStrike">
                <a:solidFill>
                  <a:schemeClr val="lt1"/>
                </a:solidFill>
                <a:latin typeface="Tahoma"/>
                <a:ea typeface="Tahoma"/>
                <a:cs typeface="Tahoma"/>
                <a:sym typeface="Tahoma"/>
              </a:rPr>
              <a:t>Teacher: Page 66</a:t>
            </a:r>
          </a:p>
          <a:p>
            <a:pPr indent="-285750" lvl="1" marL="742950" marR="0" rtl="0" algn="l">
              <a:lnSpc>
                <a:spcPct val="100000"/>
              </a:lnSpc>
              <a:spcBef>
                <a:spcPts val="560"/>
              </a:spcBef>
              <a:spcAft>
                <a:spcPts val="0"/>
              </a:spcAft>
              <a:buClr>
                <a:schemeClr val="folHlink"/>
              </a:buClr>
              <a:buSzPct val="65000"/>
              <a:buFont typeface="Noto Sans Symbols"/>
              <a:buNone/>
            </a:pPr>
            <a:r>
              <a:t/>
            </a:r>
            <a:endParaRPr b="0" i="0" sz="2800" u="none" cap="none" strike="noStrike">
              <a:solidFill>
                <a:schemeClr val="lt1"/>
              </a:solidFill>
              <a:latin typeface="Tahoma"/>
              <a:ea typeface="Tahoma"/>
              <a:cs typeface="Tahoma"/>
              <a:sym typeface="Tahoma"/>
            </a:endParaRPr>
          </a:p>
          <a:p>
            <a:pPr indent="-285750" lvl="1" marL="742950" marR="0" rtl="0" algn="l">
              <a:lnSpc>
                <a:spcPct val="100000"/>
              </a:lnSpc>
              <a:spcBef>
                <a:spcPts val="560"/>
              </a:spcBef>
              <a:spcAft>
                <a:spcPts val="0"/>
              </a:spcAft>
              <a:buClr>
                <a:schemeClr val="folHlink"/>
              </a:buClr>
              <a:buSzPct val="65000"/>
              <a:buFont typeface="Noto Sans Symbols"/>
              <a:buChar char="■"/>
            </a:pPr>
            <a:r>
              <a:rPr b="0" i="0" lang="en-US" sz="2800" u="none" cap="none" strike="noStrike">
                <a:solidFill>
                  <a:schemeClr val="lt1"/>
                </a:solidFill>
                <a:latin typeface="Tahoma"/>
                <a:ea typeface="Tahoma"/>
                <a:cs typeface="Tahoma"/>
                <a:sym typeface="Tahoma"/>
              </a:rPr>
              <a:t>See notes next page</a:t>
            </a:r>
          </a:p>
          <a:p>
            <a:pPr indent="-342900" lvl="0" marL="342900" marR="0" rtl="0" algn="l">
              <a:spcBef>
                <a:spcPts val="560"/>
              </a:spcBef>
              <a:spcAft>
                <a:spcPts val="0"/>
              </a:spcAft>
              <a:buClr>
                <a:schemeClr val="hlink"/>
              </a:buClr>
              <a:buSzPct val="65000"/>
              <a:buFont typeface="Noto Sans Symbols"/>
              <a:buNone/>
            </a:pPr>
            <a:r>
              <a:t/>
            </a:r>
            <a:endParaRPr b="0" i="0" sz="2800" u="none" cap="none" strike="noStrike">
              <a:solidFill>
                <a:schemeClr val="lt1"/>
              </a:solidFill>
              <a:latin typeface="Tahoma"/>
              <a:ea typeface="Tahoma"/>
              <a:cs typeface="Tahoma"/>
              <a:sym typeface="Tahoma"/>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0" name="Shape 330"/>
        <p:cNvGrpSpPr/>
        <p:nvPr/>
      </p:nvGrpSpPr>
      <p:grpSpPr>
        <a:xfrm>
          <a:off x="0" y="0"/>
          <a:ext cx="0" cy="0"/>
          <a:chOff x="0" y="0"/>
          <a:chExt cx="0" cy="0"/>
        </a:xfrm>
      </p:grpSpPr>
      <p:sp>
        <p:nvSpPr>
          <p:cNvPr id="331" name="Shape 331"/>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Paper Drag Notes</a:t>
            </a:r>
          </a:p>
        </p:txBody>
      </p:sp>
      <p:sp>
        <p:nvSpPr>
          <p:cNvPr id="332" name="Shape 332"/>
          <p:cNvSpPr txBox="1"/>
          <p:nvPr>
            <p:ph idx="1" type="body"/>
          </p:nvPr>
        </p:nvSpPr>
        <p:spPr>
          <a:xfrm>
            <a:off x="457200" y="1628775"/>
            <a:ext cx="8229600" cy="4968875"/>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The crumpled piece of paper hits the floor first because of the differences in the amount of friction (drag) between the paper and the particles on the air.</a:t>
            </a:r>
          </a:p>
          <a:p>
            <a:pPr indent="-342900" lvl="0" marL="342900" marR="0" rtl="0" algn="l">
              <a:lnSpc>
                <a:spcPct val="10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The crumpled piece of paper has a smaller surface area.</a:t>
            </a:r>
          </a:p>
          <a:p>
            <a:pPr indent="-342900" lvl="0" marL="342900" marR="0" rtl="0" algn="l">
              <a:lnSpc>
                <a:spcPct val="10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The flat piece of paper must push a greater amount of air out of the way to fall through the air.</a:t>
            </a:r>
          </a:p>
          <a:p>
            <a:pPr indent="-342900" lvl="0" marL="342900" marR="0" rtl="0" algn="l">
              <a:spcBef>
                <a:spcPts val="64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6" name="Shape 336"/>
        <p:cNvGrpSpPr/>
        <p:nvPr/>
      </p:nvGrpSpPr>
      <p:grpSpPr>
        <a:xfrm>
          <a:off x="0" y="0"/>
          <a:ext cx="0" cy="0"/>
          <a:chOff x="0" y="0"/>
          <a:chExt cx="0" cy="0"/>
        </a:xfrm>
      </p:grpSpPr>
      <p:sp>
        <p:nvSpPr>
          <p:cNvPr id="337" name="Shape 337"/>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Parts of an Airplane</a:t>
            </a:r>
          </a:p>
        </p:txBody>
      </p:sp>
      <p:pic>
        <p:nvPicPr>
          <p:cNvPr id="338" name="Shape 338"/>
          <p:cNvPicPr preferRelativeResize="0"/>
          <p:nvPr/>
        </p:nvPicPr>
        <p:blipFill rotWithShape="1">
          <a:blip r:embed="rId3">
            <a:alphaModFix/>
          </a:blip>
          <a:srcRect b="0" l="0" r="0" t="0"/>
          <a:stretch/>
        </p:blipFill>
        <p:spPr>
          <a:xfrm>
            <a:off x="539750" y="1700211"/>
            <a:ext cx="7993062" cy="4608512"/>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2" name="Shape 342"/>
        <p:cNvGrpSpPr/>
        <p:nvPr/>
      </p:nvGrpSpPr>
      <p:grpSpPr>
        <a:xfrm>
          <a:off x="0" y="0"/>
          <a:ext cx="0" cy="0"/>
          <a:chOff x="0" y="0"/>
          <a:chExt cx="0" cy="0"/>
        </a:xfrm>
      </p:grpSpPr>
      <p:sp>
        <p:nvSpPr>
          <p:cNvPr id="343" name="Shape 343"/>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Dart and Drag</a:t>
            </a:r>
          </a:p>
        </p:txBody>
      </p:sp>
      <p:sp>
        <p:nvSpPr>
          <p:cNvPr id="344" name="Shape 344"/>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Materials:</a:t>
            </a:r>
          </a:p>
          <a:p>
            <a:pPr indent="-285750" lvl="1" marL="742950" marR="0" rtl="0" algn="l">
              <a:lnSpc>
                <a:spcPct val="100000"/>
              </a:lnSpc>
              <a:spcBef>
                <a:spcPts val="560"/>
              </a:spcBef>
              <a:spcAft>
                <a:spcPts val="0"/>
              </a:spcAft>
              <a:buClr>
                <a:schemeClr val="folHlink"/>
              </a:buClr>
              <a:buSzPct val="65000"/>
              <a:buFont typeface="Noto Sans Symbols"/>
              <a:buChar char="■"/>
            </a:pPr>
            <a:r>
              <a:rPr b="0" i="0" lang="en-US" sz="2800" u="none" cap="none" strike="noStrike">
                <a:solidFill>
                  <a:schemeClr val="lt1"/>
                </a:solidFill>
                <a:latin typeface="Tahoma"/>
                <a:ea typeface="Tahoma"/>
                <a:cs typeface="Tahoma"/>
                <a:sym typeface="Tahoma"/>
              </a:rPr>
              <a:t>Student: Piece of paper  </a:t>
            </a:r>
          </a:p>
          <a:p>
            <a:pPr indent="-285750" lvl="1" marL="742950" marR="0" rtl="0" algn="l">
              <a:lnSpc>
                <a:spcPct val="100000"/>
              </a:lnSpc>
              <a:spcBef>
                <a:spcPts val="560"/>
              </a:spcBef>
              <a:spcAft>
                <a:spcPts val="0"/>
              </a:spcAft>
              <a:buClr>
                <a:schemeClr val="folHlink"/>
              </a:buClr>
              <a:buSzPct val="65000"/>
              <a:buFont typeface="Noto Sans Symbols"/>
              <a:buChar char="■"/>
            </a:pPr>
            <a:r>
              <a:rPr b="0" i="0" lang="en-US" sz="2800" u="none" cap="none" strike="noStrike">
                <a:solidFill>
                  <a:schemeClr val="lt1"/>
                </a:solidFill>
                <a:latin typeface="Tahoma"/>
                <a:ea typeface="Tahoma"/>
                <a:cs typeface="Tahoma"/>
                <a:sym typeface="Tahoma"/>
              </a:rPr>
              <a:t>Teacher: Page 72-73</a:t>
            </a:r>
          </a:p>
          <a:p>
            <a:pPr indent="-285750" lvl="1" marL="742950" marR="0" rtl="0" algn="l">
              <a:lnSpc>
                <a:spcPct val="100000"/>
              </a:lnSpc>
              <a:spcBef>
                <a:spcPts val="560"/>
              </a:spcBef>
              <a:spcAft>
                <a:spcPts val="0"/>
              </a:spcAft>
              <a:buClr>
                <a:schemeClr val="folHlink"/>
              </a:buClr>
              <a:buSzPct val="65000"/>
              <a:buFont typeface="Noto Sans Symbols"/>
              <a:buNone/>
            </a:pPr>
            <a:r>
              <a:t/>
            </a:r>
            <a:endParaRPr b="0" i="0" sz="2800" u="none" cap="none" strike="noStrike">
              <a:solidFill>
                <a:schemeClr val="lt1"/>
              </a:solidFill>
              <a:latin typeface="Tahoma"/>
              <a:ea typeface="Tahoma"/>
              <a:cs typeface="Tahoma"/>
              <a:sym typeface="Tahoma"/>
            </a:endParaRPr>
          </a:p>
          <a:p>
            <a:pPr indent="-285750" lvl="1" marL="742950" marR="0" rtl="0" algn="l">
              <a:lnSpc>
                <a:spcPct val="100000"/>
              </a:lnSpc>
              <a:spcBef>
                <a:spcPts val="560"/>
              </a:spcBef>
              <a:spcAft>
                <a:spcPts val="0"/>
              </a:spcAft>
              <a:buClr>
                <a:schemeClr val="folHlink"/>
              </a:buClr>
              <a:buSzPct val="65000"/>
              <a:buFont typeface="Noto Sans Symbols"/>
              <a:buChar char="■"/>
            </a:pPr>
            <a:r>
              <a:rPr b="0" i="0" lang="en-US" sz="2800" u="none" cap="none" strike="noStrike">
                <a:solidFill>
                  <a:schemeClr val="lt1"/>
                </a:solidFill>
                <a:latin typeface="Tahoma"/>
                <a:ea typeface="Tahoma"/>
                <a:cs typeface="Tahoma"/>
                <a:sym typeface="Tahoma"/>
              </a:rPr>
              <a:t>Test: move different parts of the plane. What happens? </a:t>
            </a:r>
          </a:p>
          <a:p>
            <a:pPr indent="-285750" lvl="1" marL="742950" marR="0" rtl="0" algn="l">
              <a:lnSpc>
                <a:spcPct val="100000"/>
              </a:lnSpc>
              <a:spcBef>
                <a:spcPts val="560"/>
              </a:spcBef>
              <a:spcAft>
                <a:spcPts val="0"/>
              </a:spcAft>
              <a:buClr>
                <a:schemeClr val="folHlink"/>
              </a:buClr>
              <a:buSzPct val="65000"/>
              <a:buFont typeface="Noto Sans Symbols"/>
              <a:buNone/>
            </a:pPr>
            <a:r>
              <a:t/>
            </a:r>
            <a:endParaRPr b="0" i="0" sz="2800" u="none" cap="none" strike="noStrike">
              <a:solidFill>
                <a:schemeClr val="lt1"/>
              </a:solidFill>
              <a:latin typeface="Tahoma"/>
              <a:ea typeface="Tahoma"/>
              <a:cs typeface="Tahoma"/>
              <a:sym typeface="Tahoma"/>
            </a:endParaRPr>
          </a:p>
          <a:p>
            <a:pPr indent="-285750" lvl="1" marL="742950" marR="0" rtl="0" algn="l">
              <a:lnSpc>
                <a:spcPct val="100000"/>
              </a:lnSpc>
              <a:spcBef>
                <a:spcPts val="560"/>
              </a:spcBef>
              <a:spcAft>
                <a:spcPts val="0"/>
              </a:spcAft>
              <a:buClr>
                <a:schemeClr val="folHlink"/>
              </a:buClr>
              <a:buSzPct val="25000"/>
              <a:buFont typeface="Noto Sans Symbols"/>
              <a:buNone/>
            </a:pPr>
            <a:r>
              <a:t/>
            </a:r>
            <a:endParaRPr b="0" i="0" sz="2800" u="none" cap="none" strike="noStrike">
              <a:solidFill>
                <a:schemeClr val="lt1"/>
              </a:solidFill>
              <a:latin typeface="Tahoma"/>
              <a:ea typeface="Tahoma"/>
              <a:cs typeface="Tahoma"/>
              <a:sym typeface="Tahoma"/>
            </a:endParaRPr>
          </a:p>
          <a:p>
            <a:pPr indent="-342900" lvl="0" marL="342900" marR="0" rtl="0" algn="l">
              <a:spcBef>
                <a:spcPts val="560"/>
              </a:spcBef>
              <a:spcAft>
                <a:spcPts val="0"/>
              </a:spcAft>
              <a:buClr>
                <a:schemeClr val="hlink"/>
              </a:buClr>
              <a:buSzPct val="65000"/>
              <a:buFont typeface="Noto Sans Symbols"/>
              <a:buNone/>
            </a:pPr>
            <a:r>
              <a:t/>
            </a:r>
            <a:endParaRPr b="0" i="0" sz="2800" u="none" cap="none" strike="noStrike">
              <a:solidFill>
                <a:schemeClr val="lt1"/>
              </a:solidFill>
              <a:latin typeface="Tahoma"/>
              <a:ea typeface="Tahoma"/>
              <a:cs typeface="Tahoma"/>
              <a:sym typeface="Tahoma"/>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8" name="Shape 348"/>
        <p:cNvGrpSpPr/>
        <p:nvPr/>
      </p:nvGrpSpPr>
      <p:grpSpPr>
        <a:xfrm>
          <a:off x="0" y="0"/>
          <a:ext cx="0" cy="0"/>
          <a:chOff x="0" y="0"/>
          <a:chExt cx="0" cy="0"/>
        </a:xfrm>
      </p:grpSpPr>
      <p:sp>
        <p:nvSpPr>
          <p:cNvPr id="349" name="Shape 349"/>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I can recognize that air is composed of different gases and identify the evidence for different gases.</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3" name="Shape 353"/>
        <p:cNvGrpSpPr/>
        <p:nvPr/>
      </p:nvGrpSpPr>
      <p:grpSpPr>
        <a:xfrm>
          <a:off x="0" y="0"/>
          <a:ext cx="0" cy="0"/>
          <a:chOff x="0" y="0"/>
          <a:chExt cx="0" cy="0"/>
        </a:xfrm>
      </p:grpSpPr>
      <p:sp>
        <p:nvSpPr>
          <p:cNvPr id="354" name="Shape 354"/>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Fruity Oxidation</a:t>
            </a:r>
          </a:p>
        </p:txBody>
      </p:sp>
      <p:sp>
        <p:nvSpPr>
          <p:cNvPr id="355" name="Shape 355"/>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Materials:</a:t>
            </a:r>
          </a:p>
          <a:p>
            <a:pPr indent="-285750" lvl="1" marL="742950" marR="0" rtl="0" algn="l">
              <a:lnSpc>
                <a:spcPct val="100000"/>
              </a:lnSpc>
              <a:spcBef>
                <a:spcPts val="560"/>
              </a:spcBef>
              <a:spcAft>
                <a:spcPts val="0"/>
              </a:spcAft>
              <a:buClr>
                <a:schemeClr val="folHlink"/>
              </a:buClr>
              <a:buSzPct val="65000"/>
              <a:buFont typeface="Noto Sans Symbols"/>
              <a:buChar char="■"/>
            </a:pPr>
            <a:r>
              <a:rPr b="0" i="0" lang="en-US" sz="2800" u="none" cap="none" strike="noStrike">
                <a:solidFill>
                  <a:schemeClr val="lt1"/>
                </a:solidFill>
                <a:latin typeface="Tahoma"/>
                <a:ea typeface="Tahoma"/>
                <a:cs typeface="Tahoma"/>
                <a:sym typeface="Tahoma"/>
              </a:rPr>
              <a:t>Student: Experiment Outline  </a:t>
            </a:r>
          </a:p>
          <a:p>
            <a:pPr indent="-285750" lvl="1" marL="742950" marR="0" rtl="0" algn="l">
              <a:lnSpc>
                <a:spcPct val="100000"/>
              </a:lnSpc>
              <a:spcBef>
                <a:spcPts val="560"/>
              </a:spcBef>
              <a:spcAft>
                <a:spcPts val="0"/>
              </a:spcAft>
              <a:buClr>
                <a:schemeClr val="folHlink"/>
              </a:buClr>
              <a:buSzPct val="65000"/>
              <a:buFont typeface="Noto Sans Symbols"/>
              <a:buChar char="■"/>
            </a:pPr>
            <a:r>
              <a:rPr b="0" i="0" lang="en-US" sz="2800" u="none" cap="none" strike="noStrike">
                <a:solidFill>
                  <a:schemeClr val="lt1"/>
                </a:solidFill>
                <a:latin typeface="Tahoma"/>
                <a:ea typeface="Tahoma"/>
                <a:cs typeface="Tahoma"/>
                <a:sym typeface="Tahoma"/>
              </a:rPr>
              <a:t>Teacher: Page 74</a:t>
            </a:r>
          </a:p>
          <a:p>
            <a:pPr indent="-285750" lvl="1" marL="742950" marR="0" rtl="0" algn="l">
              <a:lnSpc>
                <a:spcPct val="100000"/>
              </a:lnSpc>
              <a:spcBef>
                <a:spcPts val="560"/>
              </a:spcBef>
              <a:spcAft>
                <a:spcPts val="0"/>
              </a:spcAft>
              <a:buClr>
                <a:schemeClr val="folHlink"/>
              </a:buClr>
              <a:buSzPct val="65000"/>
              <a:buFont typeface="Noto Sans Symbols"/>
              <a:buNone/>
            </a:pPr>
            <a:r>
              <a:t/>
            </a:r>
            <a:endParaRPr b="0" i="0" sz="2800" u="none" cap="none" strike="noStrike">
              <a:solidFill>
                <a:schemeClr val="lt1"/>
              </a:solidFill>
              <a:latin typeface="Tahoma"/>
              <a:ea typeface="Tahoma"/>
              <a:cs typeface="Tahoma"/>
              <a:sym typeface="Tahoma"/>
            </a:endParaRPr>
          </a:p>
          <a:p>
            <a:pPr indent="-285750" lvl="1" marL="742950" marR="0" rtl="0" algn="l">
              <a:lnSpc>
                <a:spcPct val="100000"/>
              </a:lnSpc>
              <a:spcBef>
                <a:spcPts val="560"/>
              </a:spcBef>
              <a:spcAft>
                <a:spcPts val="0"/>
              </a:spcAft>
              <a:buClr>
                <a:schemeClr val="folHlink"/>
              </a:buClr>
              <a:buSzPct val="65000"/>
              <a:buFont typeface="Noto Sans Symbols"/>
              <a:buChar char="■"/>
            </a:pPr>
            <a:r>
              <a:rPr b="0" i="0" lang="en-US" sz="2800" u="none" cap="none" strike="noStrike">
                <a:solidFill>
                  <a:schemeClr val="lt1"/>
                </a:solidFill>
                <a:latin typeface="Tahoma"/>
                <a:ea typeface="Tahoma"/>
                <a:cs typeface="Tahoma"/>
                <a:sym typeface="Tahoma"/>
              </a:rPr>
              <a:t>See notes next page</a:t>
            </a:r>
          </a:p>
          <a:p>
            <a:pPr indent="-342900" lvl="0" marL="342900" marR="0" rtl="0" algn="l">
              <a:spcBef>
                <a:spcPts val="560"/>
              </a:spcBef>
              <a:spcAft>
                <a:spcPts val="0"/>
              </a:spcAft>
              <a:buClr>
                <a:schemeClr val="hlink"/>
              </a:buClr>
              <a:buSzPct val="65000"/>
              <a:buFont typeface="Noto Sans Symbols"/>
              <a:buNone/>
            </a:pPr>
            <a:r>
              <a:t/>
            </a:r>
            <a:endParaRPr b="0" i="0" sz="2800" u="none" cap="none" strike="noStrike">
              <a:solidFill>
                <a:schemeClr val="lt1"/>
              </a:solidFill>
              <a:latin typeface="Tahoma"/>
              <a:ea typeface="Tahoma"/>
              <a:cs typeface="Tahoma"/>
              <a:sym typeface="Tahoma"/>
            </a:endParaRP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9" name="Shape 359"/>
        <p:cNvGrpSpPr/>
        <p:nvPr/>
      </p:nvGrpSpPr>
      <p:grpSpPr>
        <a:xfrm>
          <a:off x="0" y="0"/>
          <a:ext cx="0" cy="0"/>
          <a:chOff x="0" y="0"/>
          <a:chExt cx="0" cy="0"/>
        </a:xfrm>
      </p:grpSpPr>
      <p:sp>
        <p:nvSpPr>
          <p:cNvPr id="360" name="Shape 360"/>
          <p:cNvSpPr txBox="1"/>
          <p:nvPr>
            <p:ph type="title"/>
          </p:nvPr>
        </p:nvSpPr>
        <p:spPr>
          <a:xfrm>
            <a:off x="457200" y="309550"/>
            <a:ext cx="8229600" cy="13716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Oxidation Notes</a:t>
            </a:r>
          </a:p>
        </p:txBody>
      </p:sp>
      <p:sp>
        <p:nvSpPr>
          <p:cNvPr id="361" name="Shape 361"/>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Rusting is oxidation. Oxygen in the air reacts with the chemicals on the surface of the object. The oxygen replaces other substances.</a:t>
            </a:r>
          </a:p>
          <a:p>
            <a:pPr indent="-342900" lvl="0" marL="342900" marR="0" rtl="0" algn="l">
              <a:lnSpc>
                <a:spcPct val="9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A clue to the presence of oxygen is a brownish color.</a:t>
            </a:r>
          </a:p>
          <a:p>
            <a:pPr indent="-342900" lvl="0" marL="342900" marR="0" rtl="0" algn="l">
              <a:lnSpc>
                <a:spcPct val="90000"/>
              </a:lnSpc>
              <a:spcBef>
                <a:spcPts val="64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lnSpc>
                <a:spcPct val="9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How can you slow down oxidation???</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5" name="Shape 365"/>
        <p:cNvGrpSpPr/>
        <p:nvPr/>
      </p:nvGrpSpPr>
      <p:grpSpPr>
        <a:xfrm>
          <a:off x="0" y="0"/>
          <a:ext cx="0" cy="0"/>
          <a:chOff x="0" y="0"/>
          <a:chExt cx="0" cy="0"/>
        </a:xfrm>
      </p:grpSpPr>
      <p:sp>
        <p:nvSpPr>
          <p:cNvPr id="366" name="Shape 366"/>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Air Websites</a:t>
            </a:r>
          </a:p>
        </p:txBody>
      </p:sp>
      <p:sp>
        <p:nvSpPr>
          <p:cNvPr id="367" name="Shape 367"/>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hlink"/>
              </a:buClr>
              <a:buSzPct val="65000"/>
              <a:buFont typeface="Noto Sans Symbols"/>
              <a:buChar char="■"/>
            </a:pPr>
            <a:r>
              <a:rPr b="0" i="0" lang="en-US" sz="2800" u="sng" cap="none" strike="noStrike">
                <a:solidFill>
                  <a:schemeClr val="hlink"/>
                </a:solidFill>
                <a:latin typeface="Tahoma"/>
                <a:ea typeface="Tahoma"/>
                <a:cs typeface="Tahoma"/>
                <a:sym typeface="Tahoma"/>
                <a:hlinkClick r:id="rId3"/>
              </a:rPr>
              <a:t>http://www.grc.nasa.gov/WWW/K-12/airplane/short.html</a:t>
            </a:r>
          </a:p>
          <a:p>
            <a:pPr indent="-342900" lvl="0" marL="342900" marR="0" rtl="0" algn="l">
              <a:lnSpc>
                <a:spcPct val="90000"/>
              </a:lnSpc>
              <a:spcBef>
                <a:spcPts val="560"/>
              </a:spcBef>
              <a:spcAft>
                <a:spcPts val="0"/>
              </a:spcAft>
              <a:buClr>
                <a:schemeClr val="hlink"/>
              </a:buClr>
              <a:buSzPct val="65000"/>
              <a:buFont typeface="Noto Sans Symbols"/>
              <a:buNone/>
            </a:pPr>
            <a:r>
              <a:t/>
            </a:r>
            <a:endParaRPr b="0" i="0" sz="2800" u="none" cap="none" strike="noStrike">
              <a:solidFill>
                <a:schemeClr val="lt1"/>
              </a:solidFill>
              <a:latin typeface="Tahoma"/>
              <a:ea typeface="Tahoma"/>
              <a:cs typeface="Tahoma"/>
              <a:sym typeface="Tahoma"/>
            </a:endParaRPr>
          </a:p>
          <a:p>
            <a:pPr indent="-342900" lvl="0" marL="342900" marR="0" rtl="0" algn="l">
              <a:lnSpc>
                <a:spcPct val="90000"/>
              </a:lnSpc>
              <a:spcBef>
                <a:spcPts val="560"/>
              </a:spcBef>
              <a:spcAft>
                <a:spcPts val="0"/>
              </a:spcAft>
              <a:buClr>
                <a:schemeClr val="hlink"/>
              </a:buClr>
              <a:buSzPct val="65000"/>
              <a:buFont typeface="Noto Sans Symbols"/>
              <a:buChar char="■"/>
            </a:pPr>
            <a:r>
              <a:rPr b="0" i="0" lang="en-US" sz="2800" u="none" cap="none" strike="noStrike">
                <a:solidFill>
                  <a:schemeClr val="lt1"/>
                </a:solidFill>
                <a:latin typeface="Tahoma"/>
                <a:ea typeface="Tahoma"/>
                <a:cs typeface="Tahoma"/>
                <a:sym typeface="Tahoma"/>
              </a:rPr>
              <a:t>Basic Aerodynamics: </a:t>
            </a:r>
            <a:r>
              <a:rPr b="0" i="0" lang="en-US" sz="2800" u="sng" cap="none" strike="noStrike">
                <a:solidFill>
                  <a:schemeClr val="hlink"/>
                </a:solidFill>
                <a:latin typeface="Tahoma"/>
                <a:ea typeface="Tahoma"/>
                <a:cs typeface="Tahoma"/>
                <a:sym typeface="Tahoma"/>
                <a:hlinkClick r:id="rId4"/>
              </a:rPr>
              <a:t>http://www.slideshare.net/azfa/basic-aerodynamicsppt</a:t>
            </a:r>
            <a:r>
              <a:rPr b="0" i="0" lang="en-US" sz="2800" u="none" cap="none" strike="noStrike">
                <a:solidFill>
                  <a:schemeClr val="lt1"/>
                </a:solidFill>
                <a:latin typeface="Tahoma"/>
                <a:ea typeface="Tahoma"/>
                <a:cs typeface="Tahoma"/>
                <a:sym typeface="Tahoma"/>
              </a:rPr>
              <a:t> </a:t>
            </a:r>
          </a:p>
          <a:p>
            <a:pPr indent="-342900" lvl="0" marL="342900" marR="0" rtl="0" algn="l">
              <a:lnSpc>
                <a:spcPct val="90000"/>
              </a:lnSpc>
              <a:spcBef>
                <a:spcPts val="560"/>
              </a:spcBef>
              <a:spcAft>
                <a:spcPts val="0"/>
              </a:spcAft>
              <a:buClr>
                <a:schemeClr val="hlink"/>
              </a:buClr>
              <a:buSzPct val="65000"/>
              <a:buFont typeface="Noto Sans Symbols"/>
              <a:buNone/>
            </a:pPr>
            <a:r>
              <a:t/>
            </a:r>
            <a:endParaRPr b="0" i="0" sz="2800" u="none" cap="none" strike="noStrike">
              <a:solidFill>
                <a:schemeClr val="lt1"/>
              </a:solidFill>
              <a:latin typeface="Tahoma"/>
              <a:ea typeface="Tahoma"/>
              <a:cs typeface="Tahoma"/>
              <a:sym typeface="Tahoma"/>
            </a:endParaRPr>
          </a:p>
          <a:p>
            <a:pPr indent="-342900" lvl="0" marL="342900" marR="0" rtl="0" algn="l">
              <a:lnSpc>
                <a:spcPct val="90000"/>
              </a:lnSpc>
              <a:spcBef>
                <a:spcPts val="560"/>
              </a:spcBef>
              <a:spcAft>
                <a:spcPts val="0"/>
              </a:spcAft>
              <a:buClr>
                <a:schemeClr val="hlink"/>
              </a:buClr>
              <a:buSzPct val="65000"/>
              <a:buFont typeface="Noto Sans Symbols"/>
              <a:buChar char="■"/>
            </a:pPr>
            <a:r>
              <a:rPr b="0" i="0" lang="en-US" sz="2800" u="sng" cap="none" strike="noStrike">
                <a:solidFill>
                  <a:schemeClr val="hlink"/>
                </a:solidFill>
                <a:latin typeface="Tahoma"/>
                <a:ea typeface="Tahoma"/>
                <a:cs typeface="Tahoma"/>
                <a:sym typeface="Tahoma"/>
                <a:hlinkClick r:id="rId5"/>
              </a:rPr>
              <a:t>http://www.learner.org/jnorth/tm/FlightLesson.html</a:t>
            </a:r>
            <a:r>
              <a:rPr b="0" i="0" lang="en-US" sz="2800" u="none" cap="none" strike="noStrike">
                <a:solidFill>
                  <a:schemeClr val="lt1"/>
                </a:solidFill>
                <a:latin typeface="Tahoma"/>
                <a:ea typeface="Tahoma"/>
                <a:cs typeface="Tahoma"/>
                <a:sym typeface="Tahoma"/>
              </a:rPr>
              <a:t> </a:t>
            </a:r>
          </a:p>
          <a:p>
            <a:pPr indent="-342900" lvl="0" marL="342900" marR="0" rtl="0" algn="l">
              <a:spcBef>
                <a:spcPts val="560"/>
              </a:spcBef>
              <a:spcAft>
                <a:spcPts val="0"/>
              </a:spcAft>
              <a:buClr>
                <a:schemeClr val="hlink"/>
              </a:buClr>
              <a:buSzPct val="65000"/>
              <a:buFont typeface="Noto Sans Symbols"/>
              <a:buNone/>
            </a:pPr>
            <a:r>
              <a:t/>
            </a:r>
            <a:endParaRPr b="0" i="0" sz="2800" u="none" cap="none" strike="noStrike">
              <a:solidFill>
                <a:schemeClr val="lt1"/>
              </a:solidFill>
              <a:latin typeface="Tahoma"/>
              <a:ea typeface="Tahoma"/>
              <a:cs typeface="Tahoma"/>
              <a:sym typeface="Tahoma"/>
            </a:endParaRP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1" name="Shape 371"/>
        <p:cNvGrpSpPr/>
        <p:nvPr/>
      </p:nvGrpSpPr>
      <p:grpSpPr>
        <a:xfrm>
          <a:off x="0" y="0"/>
          <a:ext cx="0" cy="0"/>
          <a:chOff x="0" y="0"/>
          <a:chExt cx="0" cy="0"/>
        </a:xfrm>
      </p:grpSpPr>
      <p:sp>
        <p:nvSpPr>
          <p:cNvPr id="372" name="Shape 372"/>
          <p:cNvSpPr txBox="1"/>
          <p:nvPr>
            <p:ph type="ctrTitle"/>
          </p:nvPr>
        </p:nvSpPr>
        <p:spPr>
          <a:xfrm>
            <a:off x="685800" y="1676400"/>
            <a:ext cx="7772400" cy="18288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Air and Flight</a:t>
            </a:r>
          </a:p>
        </p:txBody>
      </p:sp>
      <p:sp>
        <p:nvSpPr>
          <p:cNvPr id="373" name="Shape 373"/>
          <p:cNvSpPr txBox="1"/>
          <p:nvPr>
            <p:ph idx="1" type="subTitle"/>
          </p:nvPr>
        </p:nvSpPr>
        <p:spPr>
          <a:xfrm>
            <a:off x="1371600" y="3886200"/>
            <a:ext cx="6400799" cy="17526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hlink"/>
              </a:buClr>
              <a:buSzPct val="25000"/>
              <a:buFont typeface="Noto Sans Symbols"/>
              <a:buNone/>
            </a:pPr>
            <a:r>
              <a:rPr b="0" i="0" lang="en-US" sz="3200" u="none" cap="none" strike="noStrike">
                <a:solidFill>
                  <a:schemeClr val="lt1"/>
                </a:solidFill>
                <a:latin typeface="Tahoma"/>
                <a:ea typeface="Tahoma"/>
                <a:cs typeface="Tahoma"/>
                <a:sym typeface="Tahoma"/>
              </a:rPr>
              <a:t>FLIGHT</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7" name="Shape 377"/>
        <p:cNvGrpSpPr/>
        <p:nvPr/>
      </p:nvGrpSpPr>
      <p:grpSpPr>
        <a:xfrm>
          <a:off x="0" y="0"/>
          <a:ext cx="0" cy="0"/>
          <a:chOff x="0" y="0"/>
          <a:chExt cx="0" cy="0"/>
        </a:xfrm>
      </p:grpSpPr>
      <p:sp>
        <p:nvSpPr>
          <p:cNvPr id="378" name="Shape 378"/>
          <p:cNvSpPr txBox="1"/>
          <p:nvPr>
            <p:ph type="title"/>
          </p:nvPr>
        </p:nvSpPr>
        <p:spPr>
          <a:xfrm>
            <a:off x="395287" y="-242887"/>
            <a:ext cx="8229600" cy="1614487"/>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FLIGHT! </a:t>
            </a:r>
          </a:p>
        </p:txBody>
      </p:sp>
      <p:pic>
        <p:nvPicPr>
          <p:cNvPr id="379" name="Shape 379"/>
          <p:cNvPicPr preferRelativeResize="0"/>
          <p:nvPr>
            <p:ph idx="1" type="body"/>
          </p:nvPr>
        </p:nvPicPr>
        <p:blipFill rotWithShape="1">
          <a:blip r:embed="rId3">
            <a:alphaModFix/>
          </a:blip>
          <a:srcRect b="0" l="0" r="0" t="0"/>
          <a:stretch/>
        </p:blipFill>
        <p:spPr>
          <a:xfrm>
            <a:off x="0" y="908050"/>
            <a:ext cx="5486399" cy="4114800"/>
          </a:xfrm>
          <a:prstGeom prst="rect">
            <a:avLst/>
          </a:prstGeom>
          <a:noFill/>
          <a:ln>
            <a:noFill/>
          </a:ln>
        </p:spPr>
      </p:pic>
      <p:pic>
        <p:nvPicPr>
          <p:cNvPr id="380" name="Shape 380"/>
          <p:cNvPicPr preferRelativeResize="0"/>
          <p:nvPr/>
        </p:nvPicPr>
        <p:blipFill rotWithShape="1">
          <a:blip r:embed="rId4">
            <a:alphaModFix/>
          </a:blip>
          <a:srcRect b="0" l="0" r="0" t="0"/>
          <a:stretch/>
        </p:blipFill>
        <p:spPr>
          <a:xfrm>
            <a:off x="5148262" y="908050"/>
            <a:ext cx="3995736" cy="2857499"/>
          </a:xfrm>
          <a:prstGeom prst="rect">
            <a:avLst/>
          </a:prstGeom>
          <a:noFill/>
          <a:ln>
            <a:noFill/>
          </a:ln>
        </p:spPr>
      </p:pic>
      <p:pic>
        <p:nvPicPr>
          <p:cNvPr id="381" name="Shape 381"/>
          <p:cNvPicPr preferRelativeResize="0"/>
          <p:nvPr/>
        </p:nvPicPr>
        <p:blipFill rotWithShape="1">
          <a:blip r:embed="rId5">
            <a:alphaModFix/>
          </a:blip>
          <a:srcRect b="0" l="0" r="0" t="0"/>
          <a:stretch/>
        </p:blipFill>
        <p:spPr>
          <a:xfrm>
            <a:off x="5410200" y="2997200"/>
            <a:ext cx="3733800" cy="4068761"/>
          </a:xfrm>
          <a:prstGeom prst="rect">
            <a:avLst/>
          </a:prstGeom>
          <a:noFill/>
          <a:ln>
            <a:noFill/>
          </a:ln>
        </p:spPr>
      </p:pic>
      <p:pic>
        <p:nvPicPr>
          <p:cNvPr id="382" name="Shape 382"/>
          <p:cNvPicPr preferRelativeResize="0"/>
          <p:nvPr/>
        </p:nvPicPr>
        <p:blipFill rotWithShape="1">
          <a:blip r:embed="rId6">
            <a:alphaModFix/>
          </a:blip>
          <a:srcRect b="0" l="0" r="0" t="0"/>
          <a:stretch/>
        </p:blipFill>
        <p:spPr>
          <a:xfrm>
            <a:off x="0" y="4508500"/>
            <a:ext cx="5429249" cy="23494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457200" y="3644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Experiment Outline</a:t>
            </a:r>
          </a:p>
        </p:txBody>
      </p:sp>
      <p:sp>
        <p:nvSpPr>
          <p:cNvPr id="112" name="Shape 112"/>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54330" lvl="0" marL="342900" marR="0" rtl="0" algn="l">
              <a:lnSpc>
                <a:spcPct val="80000"/>
              </a:lnSpc>
              <a:spcBef>
                <a:spcPts val="0"/>
              </a:spcBef>
              <a:spcAft>
                <a:spcPts val="0"/>
              </a:spcAft>
              <a:buClr>
                <a:schemeClr val="hlink"/>
              </a:buClr>
              <a:buSzPct val="100000"/>
              <a:buFont typeface="Noto Sans Symbols"/>
              <a:buChar char="■"/>
            </a:pPr>
            <a:r>
              <a:rPr b="0" i="0" lang="en-US" sz="2000" u="none" cap="none" strike="noStrike">
                <a:solidFill>
                  <a:schemeClr val="lt1"/>
                </a:solidFill>
                <a:latin typeface="Tahoma"/>
                <a:ea typeface="Tahoma"/>
                <a:cs typeface="Tahoma"/>
                <a:sym typeface="Tahoma"/>
              </a:rPr>
              <a:t>Question</a:t>
            </a:r>
          </a:p>
          <a:p>
            <a:pPr indent="-354330" lvl="0" marL="342900" marR="0" rtl="0" algn="l">
              <a:lnSpc>
                <a:spcPct val="80000"/>
              </a:lnSpc>
              <a:spcBef>
                <a:spcPts val="560"/>
              </a:spcBef>
              <a:spcAft>
                <a:spcPts val="0"/>
              </a:spcAft>
              <a:buClr>
                <a:schemeClr val="hlink"/>
              </a:buClr>
              <a:buSzPct val="100000"/>
              <a:buFont typeface="Noto Sans Symbols"/>
              <a:buChar char="■"/>
            </a:pPr>
            <a:r>
              <a:rPr b="0" i="0" lang="en-US" sz="2000" u="none" cap="none" strike="noStrike">
                <a:solidFill>
                  <a:schemeClr val="lt1"/>
                </a:solidFill>
                <a:latin typeface="Tahoma"/>
                <a:ea typeface="Tahoma"/>
                <a:cs typeface="Tahoma"/>
                <a:sym typeface="Tahoma"/>
              </a:rPr>
              <a:t>Collect Information</a:t>
            </a:r>
          </a:p>
          <a:p>
            <a:pPr indent="-354330" lvl="0" marL="342900" marR="0" rtl="0" algn="l">
              <a:lnSpc>
                <a:spcPct val="80000"/>
              </a:lnSpc>
              <a:spcBef>
                <a:spcPts val="560"/>
              </a:spcBef>
              <a:spcAft>
                <a:spcPts val="0"/>
              </a:spcAft>
              <a:buClr>
                <a:schemeClr val="hlink"/>
              </a:buClr>
              <a:buSzPct val="100000"/>
              <a:buFont typeface="Noto Sans Symbols"/>
              <a:buChar char="■"/>
            </a:pPr>
            <a:r>
              <a:rPr b="0" i="0" lang="en-US" sz="2000" u="none" cap="none" strike="noStrike">
                <a:solidFill>
                  <a:schemeClr val="lt1"/>
                </a:solidFill>
                <a:latin typeface="Tahoma"/>
                <a:ea typeface="Tahoma"/>
                <a:cs typeface="Tahoma"/>
                <a:sym typeface="Tahoma"/>
              </a:rPr>
              <a:t>Hypothesis</a:t>
            </a:r>
          </a:p>
          <a:p>
            <a:pPr indent="-354330" lvl="0" marL="342900" marR="0" rtl="0" algn="l">
              <a:lnSpc>
                <a:spcPct val="80000"/>
              </a:lnSpc>
              <a:spcBef>
                <a:spcPts val="560"/>
              </a:spcBef>
              <a:spcAft>
                <a:spcPts val="0"/>
              </a:spcAft>
              <a:buClr>
                <a:schemeClr val="hlink"/>
              </a:buClr>
              <a:buSzPct val="100000"/>
              <a:buFont typeface="Noto Sans Symbols"/>
              <a:buChar char="■"/>
            </a:pPr>
            <a:r>
              <a:rPr b="0" i="0" lang="en-US" sz="2000" u="none" cap="none" strike="noStrike">
                <a:solidFill>
                  <a:schemeClr val="lt1"/>
                </a:solidFill>
                <a:latin typeface="Tahoma"/>
                <a:ea typeface="Tahoma"/>
                <a:cs typeface="Tahoma"/>
                <a:sym typeface="Tahoma"/>
              </a:rPr>
              <a:t>Materials</a:t>
            </a:r>
          </a:p>
          <a:p>
            <a:pPr indent="-354330" lvl="0" marL="342900" marR="0" rtl="0" algn="l">
              <a:lnSpc>
                <a:spcPct val="80000"/>
              </a:lnSpc>
              <a:spcBef>
                <a:spcPts val="560"/>
              </a:spcBef>
              <a:spcAft>
                <a:spcPts val="0"/>
              </a:spcAft>
              <a:buClr>
                <a:schemeClr val="hlink"/>
              </a:buClr>
              <a:buSzPct val="100000"/>
              <a:buFont typeface="Noto Sans Symbols"/>
              <a:buChar char="■"/>
            </a:pPr>
            <a:r>
              <a:rPr b="0" i="0" lang="en-US" sz="2000" u="none" cap="none" strike="noStrike">
                <a:solidFill>
                  <a:schemeClr val="lt1"/>
                </a:solidFill>
                <a:latin typeface="Tahoma"/>
                <a:ea typeface="Tahoma"/>
                <a:cs typeface="Tahoma"/>
                <a:sym typeface="Tahoma"/>
              </a:rPr>
              <a:t>Procedure</a:t>
            </a:r>
          </a:p>
          <a:p>
            <a:pPr indent="-313690" lvl="1" marL="742950" marR="0" rtl="0" algn="l">
              <a:lnSpc>
                <a:spcPct val="80000"/>
              </a:lnSpc>
              <a:spcBef>
                <a:spcPts val="480"/>
              </a:spcBef>
              <a:spcAft>
                <a:spcPts val="0"/>
              </a:spcAft>
              <a:buClr>
                <a:schemeClr val="folHlink"/>
              </a:buClr>
              <a:buSzPct val="100000"/>
              <a:buFont typeface="Noto Sans Symbols"/>
              <a:buChar char="■"/>
            </a:pPr>
            <a:r>
              <a:rPr b="0" i="0" lang="en-US" sz="2000" u="none" cap="none" strike="noStrike">
                <a:solidFill>
                  <a:schemeClr val="lt1"/>
                </a:solidFill>
                <a:latin typeface="Tahoma"/>
                <a:ea typeface="Tahoma"/>
                <a:cs typeface="Tahoma"/>
                <a:sym typeface="Tahoma"/>
              </a:rPr>
              <a:t>Manipulated Variable-the thing that you change in your experiment</a:t>
            </a:r>
          </a:p>
          <a:p>
            <a:pPr indent="-313690" lvl="1" marL="742950" marR="0" rtl="0" algn="l">
              <a:lnSpc>
                <a:spcPct val="80000"/>
              </a:lnSpc>
              <a:spcBef>
                <a:spcPts val="480"/>
              </a:spcBef>
              <a:spcAft>
                <a:spcPts val="0"/>
              </a:spcAft>
              <a:buClr>
                <a:schemeClr val="folHlink"/>
              </a:buClr>
              <a:buSzPct val="100000"/>
              <a:buFont typeface="Noto Sans Symbols"/>
              <a:buChar char="■"/>
            </a:pPr>
            <a:r>
              <a:rPr b="0" i="0" lang="en-US" sz="2000" u="none" cap="none" strike="noStrike">
                <a:solidFill>
                  <a:schemeClr val="lt1"/>
                </a:solidFill>
                <a:latin typeface="Tahoma"/>
                <a:ea typeface="Tahoma"/>
                <a:cs typeface="Tahoma"/>
                <a:sym typeface="Tahoma"/>
              </a:rPr>
              <a:t>Constant variable-the thing that stays the same</a:t>
            </a:r>
          </a:p>
          <a:p>
            <a:pPr indent="-313690" lvl="1" marL="742950" marR="0" rtl="0" algn="l">
              <a:lnSpc>
                <a:spcPct val="80000"/>
              </a:lnSpc>
              <a:spcBef>
                <a:spcPts val="480"/>
              </a:spcBef>
              <a:spcAft>
                <a:spcPts val="0"/>
              </a:spcAft>
              <a:buClr>
                <a:schemeClr val="folHlink"/>
              </a:buClr>
              <a:buSzPct val="100000"/>
              <a:buFont typeface="Noto Sans Symbols"/>
              <a:buChar char="■"/>
            </a:pPr>
            <a:r>
              <a:rPr b="0" i="0" lang="en-US" sz="2000" u="none" cap="none" strike="noStrike">
                <a:solidFill>
                  <a:schemeClr val="lt1"/>
                </a:solidFill>
                <a:latin typeface="Tahoma"/>
                <a:ea typeface="Tahoma"/>
                <a:cs typeface="Tahoma"/>
                <a:sym typeface="Tahoma"/>
              </a:rPr>
              <a:t>Responding Variable- the outcome that is changed because of the manipulated variable</a:t>
            </a:r>
          </a:p>
          <a:p>
            <a:pPr indent="-354330" lvl="0" marL="342900" marR="0" rtl="0" algn="l">
              <a:lnSpc>
                <a:spcPct val="80000"/>
              </a:lnSpc>
              <a:spcBef>
                <a:spcPts val="560"/>
              </a:spcBef>
              <a:spcAft>
                <a:spcPts val="0"/>
              </a:spcAft>
              <a:buClr>
                <a:schemeClr val="hlink"/>
              </a:buClr>
              <a:buSzPct val="100000"/>
              <a:buFont typeface="Noto Sans Symbols"/>
              <a:buChar char="■"/>
            </a:pPr>
            <a:r>
              <a:rPr b="0" i="0" lang="en-US" sz="2000" u="none" cap="none" strike="noStrike">
                <a:solidFill>
                  <a:schemeClr val="lt1"/>
                </a:solidFill>
                <a:latin typeface="Tahoma"/>
                <a:ea typeface="Tahoma"/>
                <a:cs typeface="Tahoma"/>
                <a:sym typeface="Tahoma"/>
              </a:rPr>
              <a:t>Labeled Picture of Experiment</a:t>
            </a:r>
          </a:p>
          <a:p>
            <a:pPr indent="-354330" lvl="0" marL="342900" marR="0" rtl="0" algn="l">
              <a:lnSpc>
                <a:spcPct val="80000"/>
              </a:lnSpc>
              <a:spcBef>
                <a:spcPts val="560"/>
              </a:spcBef>
              <a:spcAft>
                <a:spcPts val="0"/>
              </a:spcAft>
              <a:buClr>
                <a:schemeClr val="hlink"/>
              </a:buClr>
              <a:buSzPct val="100000"/>
              <a:buFont typeface="Noto Sans Symbols"/>
              <a:buChar char="■"/>
            </a:pPr>
            <a:r>
              <a:rPr b="0" i="0" lang="en-US" sz="2000" u="none" cap="none" strike="noStrike">
                <a:solidFill>
                  <a:schemeClr val="lt1"/>
                </a:solidFill>
                <a:latin typeface="Tahoma"/>
                <a:ea typeface="Tahoma"/>
                <a:cs typeface="Tahoma"/>
                <a:sym typeface="Tahoma"/>
              </a:rPr>
              <a:t>Observations</a:t>
            </a:r>
          </a:p>
          <a:p>
            <a:pPr indent="-354330" lvl="0" marL="342900" marR="0" rtl="0" algn="l">
              <a:lnSpc>
                <a:spcPct val="80000"/>
              </a:lnSpc>
              <a:spcBef>
                <a:spcPts val="560"/>
              </a:spcBef>
              <a:spcAft>
                <a:spcPts val="0"/>
              </a:spcAft>
              <a:buClr>
                <a:schemeClr val="hlink"/>
              </a:buClr>
              <a:buSzPct val="100000"/>
              <a:buFont typeface="Noto Sans Symbols"/>
              <a:buChar char="■"/>
            </a:pPr>
            <a:r>
              <a:rPr b="0" i="0" lang="en-US" sz="2000" u="none" cap="none" strike="noStrike">
                <a:solidFill>
                  <a:schemeClr val="lt1"/>
                </a:solidFill>
                <a:latin typeface="Tahoma"/>
                <a:ea typeface="Tahoma"/>
                <a:cs typeface="Tahoma"/>
                <a:sym typeface="Tahoma"/>
              </a:rPr>
              <a:t>Inferences</a:t>
            </a:r>
          </a:p>
          <a:p>
            <a:pPr indent="-342900" lvl="0" marL="342900" marR="0" rtl="0" algn="l">
              <a:spcBef>
                <a:spcPts val="560"/>
              </a:spcBef>
              <a:spcAft>
                <a:spcPts val="0"/>
              </a:spcAft>
              <a:buClr>
                <a:schemeClr val="hlink"/>
              </a:buClr>
              <a:buSzPct val="130000"/>
              <a:buFont typeface="Noto Sans Symbols"/>
              <a:buNone/>
            </a:pPr>
            <a:r>
              <a:t/>
            </a:r>
            <a:endParaRPr b="0" i="0" sz="1400" u="none" cap="none" strike="noStrike">
              <a:solidFill>
                <a:schemeClr val="lt1"/>
              </a:solidFill>
              <a:latin typeface="Tahoma"/>
              <a:ea typeface="Tahoma"/>
              <a:cs typeface="Tahoma"/>
              <a:sym typeface="Tahoma"/>
            </a:endParaRP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6" name="Shape 386"/>
        <p:cNvGrpSpPr/>
        <p:nvPr/>
      </p:nvGrpSpPr>
      <p:grpSpPr>
        <a:xfrm>
          <a:off x="0" y="0"/>
          <a:ext cx="0" cy="0"/>
          <a:chOff x="0" y="0"/>
          <a:chExt cx="0" cy="0"/>
        </a:xfrm>
      </p:grpSpPr>
      <p:sp>
        <p:nvSpPr>
          <p:cNvPr id="387" name="Shape 387"/>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Lesson 1- What Flies</a:t>
            </a:r>
          </a:p>
        </p:txBody>
      </p:sp>
      <p:sp>
        <p:nvSpPr>
          <p:cNvPr id="388" name="Shape 388"/>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25000"/>
              <a:buFont typeface="Noto Sans Symbols"/>
              <a:buNone/>
            </a:pPr>
            <a:r>
              <a:rPr b="0" i="0" lang="en-US" sz="3200" u="none" cap="none" strike="noStrike">
                <a:solidFill>
                  <a:schemeClr val="lt1"/>
                </a:solidFill>
                <a:latin typeface="Tahoma"/>
                <a:ea typeface="Tahoma"/>
                <a:cs typeface="Tahoma"/>
                <a:sym typeface="Tahoma"/>
              </a:rPr>
              <a:t>-Turn to “Sort it Out” in your book</a:t>
            </a:r>
          </a:p>
          <a:p>
            <a:pPr indent="-342900" lvl="0" marL="342900" marR="0" rtl="0" algn="l">
              <a:lnSpc>
                <a:spcPct val="10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In groups of 5, brainstorm everything that flies</a:t>
            </a:r>
          </a:p>
          <a:p>
            <a:pPr indent="-342900" lvl="0" marL="342900" marR="0" rtl="0" algn="l">
              <a:lnSpc>
                <a:spcPct val="100000"/>
              </a:lnSpc>
              <a:spcBef>
                <a:spcPts val="640"/>
              </a:spcBef>
              <a:spcAft>
                <a:spcPts val="0"/>
              </a:spcAft>
              <a:buClr>
                <a:schemeClr val="hlink"/>
              </a:buClr>
              <a:buSzPct val="25000"/>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spcBef>
                <a:spcPts val="64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2" name="Shape 392"/>
        <p:cNvGrpSpPr/>
        <p:nvPr/>
      </p:nvGrpSpPr>
      <p:grpSpPr>
        <a:xfrm>
          <a:off x="0" y="0"/>
          <a:ext cx="0" cy="0"/>
          <a:chOff x="0" y="0"/>
          <a:chExt cx="0" cy="0"/>
        </a:xfrm>
      </p:grpSpPr>
      <p:sp>
        <p:nvSpPr>
          <p:cNvPr id="393" name="Shape 393"/>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000" u="none" cap="none" strike="noStrike">
                <a:solidFill>
                  <a:schemeClr val="lt2"/>
                </a:solidFill>
                <a:latin typeface="Tahoma"/>
                <a:ea typeface="Tahoma"/>
                <a:cs typeface="Tahoma"/>
                <a:sym typeface="Tahoma"/>
              </a:rPr>
              <a:t>Sort It Out! </a:t>
            </a:r>
            <a:br>
              <a:rPr b="0" i="0" lang="en-US" sz="4000" u="none" cap="none" strike="noStrike">
                <a:solidFill>
                  <a:schemeClr val="lt2"/>
                </a:solidFill>
                <a:latin typeface="Tahoma"/>
                <a:ea typeface="Tahoma"/>
                <a:cs typeface="Tahoma"/>
                <a:sym typeface="Tahoma"/>
              </a:rPr>
            </a:br>
          </a:p>
        </p:txBody>
      </p:sp>
      <p:sp>
        <p:nvSpPr>
          <p:cNvPr id="394" name="Shape 394"/>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None/>
            </a:pPr>
            <a:r>
              <a:rPr b="0" i="0" lang="en-US" sz="2400" u="none" cap="none" strike="noStrike">
                <a:solidFill>
                  <a:schemeClr val="lt1"/>
                </a:solidFill>
                <a:latin typeface="Tahoma"/>
                <a:ea typeface="Tahoma"/>
                <a:cs typeface="Tahoma"/>
                <a:sym typeface="Tahoma"/>
              </a:rPr>
              <a:t>Floater- does not really fly, the wind controls its speed and direction of flight</a:t>
            </a:r>
          </a:p>
          <a:p>
            <a:pPr indent="-342900" lvl="0" marL="342900" marR="0" rtl="0" algn="l">
              <a:lnSpc>
                <a:spcPct val="80000"/>
              </a:lnSpc>
              <a:spcBef>
                <a:spcPts val="480"/>
              </a:spcBef>
              <a:spcAft>
                <a:spcPts val="0"/>
              </a:spcAft>
              <a:buClr>
                <a:schemeClr val="hlink"/>
              </a:buClr>
              <a:buSzPct val="25000"/>
              <a:buFont typeface="Noto Sans Symbols"/>
              <a:buNone/>
            </a:pPr>
            <a:r>
              <a:rPr b="0" i="0" lang="en-US" sz="2400" u="none" cap="none" strike="noStrike">
                <a:solidFill>
                  <a:schemeClr val="lt1"/>
                </a:solidFill>
                <a:latin typeface="Tahoma"/>
                <a:ea typeface="Tahoma"/>
                <a:cs typeface="Tahoma"/>
                <a:sym typeface="Tahoma"/>
              </a:rPr>
              <a:t>   ex) balloons, parachutes, bubbles</a:t>
            </a:r>
          </a:p>
          <a:p>
            <a:pPr indent="-342900" lvl="0" marL="342900" marR="0" rtl="0" algn="l">
              <a:lnSpc>
                <a:spcPct val="80000"/>
              </a:lnSpc>
              <a:spcBef>
                <a:spcPts val="480"/>
              </a:spcBef>
              <a:spcAft>
                <a:spcPts val="0"/>
              </a:spcAft>
              <a:buClr>
                <a:schemeClr val="hlink"/>
              </a:buClr>
              <a:buSzPct val="25000"/>
              <a:buFont typeface="Noto Sans Symbols"/>
              <a:buNone/>
            </a:pPr>
            <a:r>
              <a:rPr b="0" i="0" lang="en-US" sz="2400" u="none" cap="none" strike="noStrike">
                <a:solidFill>
                  <a:schemeClr val="lt1"/>
                </a:solidFill>
                <a:latin typeface="Tahoma"/>
                <a:ea typeface="Tahoma"/>
                <a:cs typeface="Tahoma"/>
                <a:sym typeface="Tahoma"/>
              </a:rPr>
              <a:t>Gliders- Are anything where its wings interact with the wind or moving air. Gliders always finish lower then they started</a:t>
            </a:r>
          </a:p>
          <a:p>
            <a:pPr indent="-342900" lvl="0" marL="342900" marR="0" rtl="0" algn="l">
              <a:lnSpc>
                <a:spcPct val="80000"/>
              </a:lnSpc>
              <a:spcBef>
                <a:spcPts val="480"/>
              </a:spcBef>
              <a:spcAft>
                <a:spcPts val="0"/>
              </a:spcAft>
              <a:buClr>
                <a:schemeClr val="hlink"/>
              </a:buClr>
              <a:buSzPct val="25000"/>
              <a:buFont typeface="Noto Sans Symbols"/>
              <a:buNone/>
            </a:pPr>
            <a:r>
              <a:rPr b="0" i="0" lang="en-US" sz="2400" u="none" cap="none" strike="noStrike">
                <a:solidFill>
                  <a:schemeClr val="lt1"/>
                </a:solidFill>
                <a:latin typeface="Tahoma"/>
                <a:ea typeface="Tahoma"/>
                <a:cs typeface="Tahoma"/>
                <a:sym typeface="Tahoma"/>
              </a:rPr>
              <a:t>	ex) paper airplanes, flying squirrels, hang gliders</a:t>
            </a:r>
          </a:p>
          <a:p>
            <a:pPr indent="-342900" lvl="0" marL="342900" marR="0" rtl="0" algn="l">
              <a:lnSpc>
                <a:spcPct val="80000"/>
              </a:lnSpc>
              <a:spcBef>
                <a:spcPts val="480"/>
              </a:spcBef>
              <a:spcAft>
                <a:spcPts val="0"/>
              </a:spcAft>
              <a:buClr>
                <a:schemeClr val="hlink"/>
              </a:buClr>
              <a:buSzPct val="25000"/>
              <a:buFont typeface="Noto Sans Symbols"/>
              <a:buNone/>
            </a:pPr>
            <a:r>
              <a:rPr b="0" i="0" lang="en-US" sz="2400" u="none" cap="none" strike="noStrike">
                <a:solidFill>
                  <a:schemeClr val="lt1"/>
                </a:solidFill>
                <a:latin typeface="Tahoma"/>
                <a:ea typeface="Tahoma"/>
                <a:cs typeface="Tahoma"/>
                <a:sym typeface="Tahoma"/>
              </a:rPr>
              <a:t>Powered Flyers- use an engine or energy to fly or gain altitude</a:t>
            </a:r>
          </a:p>
          <a:p>
            <a:pPr indent="-342900" lvl="0" marL="342900" marR="0" rtl="0" algn="l">
              <a:lnSpc>
                <a:spcPct val="80000"/>
              </a:lnSpc>
              <a:spcBef>
                <a:spcPts val="480"/>
              </a:spcBef>
              <a:spcAft>
                <a:spcPts val="0"/>
              </a:spcAft>
              <a:buClr>
                <a:schemeClr val="hlink"/>
              </a:buClr>
              <a:buSzPct val="25000"/>
              <a:buFont typeface="Noto Sans Symbols"/>
              <a:buNone/>
            </a:pPr>
            <a:r>
              <a:rPr b="0" i="0" lang="en-US" sz="2400" u="none" cap="none" strike="noStrike">
                <a:solidFill>
                  <a:schemeClr val="lt1"/>
                </a:solidFill>
                <a:latin typeface="Tahoma"/>
                <a:ea typeface="Tahoma"/>
                <a:cs typeface="Tahoma"/>
                <a:sym typeface="Tahoma"/>
              </a:rPr>
              <a:t>	ex) insects, planes, birds</a:t>
            </a:r>
          </a:p>
          <a:p>
            <a:pPr indent="-342900" lvl="0" marL="342900" marR="0" rtl="0" algn="l">
              <a:spcBef>
                <a:spcPts val="480"/>
              </a:spcBef>
              <a:spcAft>
                <a:spcPts val="0"/>
              </a:spcAft>
              <a:buClr>
                <a:schemeClr val="hlink"/>
              </a:buClr>
              <a:buSzPct val="65000"/>
              <a:buFont typeface="Noto Sans Symbols"/>
              <a:buNone/>
            </a:pPr>
            <a:r>
              <a:t/>
            </a:r>
            <a:endParaRPr b="0" i="0" sz="2400" u="none" cap="none" strike="noStrike">
              <a:solidFill>
                <a:schemeClr val="lt1"/>
              </a:solidFill>
              <a:latin typeface="Tahoma"/>
              <a:ea typeface="Tahoma"/>
              <a:cs typeface="Tahoma"/>
              <a:sym typeface="Tahoma"/>
            </a:endParaRP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8" name="Shape 398"/>
        <p:cNvGrpSpPr/>
        <p:nvPr/>
      </p:nvGrpSpPr>
      <p:grpSpPr>
        <a:xfrm>
          <a:off x="0" y="0"/>
          <a:ext cx="0" cy="0"/>
          <a:chOff x="0" y="0"/>
          <a:chExt cx="0" cy="0"/>
        </a:xfrm>
      </p:grpSpPr>
      <p:sp>
        <p:nvSpPr>
          <p:cNvPr id="399" name="Shape 399"/>
          <p:cNvSpPr txBox="1"/>
          <p:nvPr>
            <p:ph idx="1" type="body"/>
          </p:nvPr>
        </p:nvSpPr>
        <p:spPr>
          <a:xfrm>
            <a:off x="457200" y="620712"/>
            <a:ext cx="8229600" cy="547528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lnSpc>
                <a:spcPct val="100000"/>
              </a:lnSpc>
              <a:spcBef>
                <a:spcPts val="64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lnSpc>
                <a:spcPct val="10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I can conduct tests of a model parachute design and identify design changes to improve the effectiveness of the design.</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3" name="Shape 403"/>
        <p:cNvGrpSpPr/>
        <p:nvPr/>
      </p:nvGrpSpPr>
      <p:grpSpPr>
        <a:xfrm>
          <a:off x="0" y="0"/>
          <a:ext cx="0" cy="0"/>
          <a:chOff x="0" y="0"/>
          <a:chExt cx="0" cy="0"/>
        </a:xfrm>
      </p:grpSpPr>
      <p:sp>
        <p:nvSpPr>
          <p:cNvPr id="404" name="Shape 404"/>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lang="en-US"/>
              <a:t>What is Drag?</a:t>
            </a:r>
          </a:p>
        </p:txBody>
      </p:sp>
      <p:sp>
        <p:nvSpPr>
          <p:cNvPr id="405" name="Shape 405"/>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a:p>
          <a:p>
            <a:pPr indent="-342900" lvl="0" marL="342900" marR="0" rtl="0" algn="l">
              <a:lnSpc>
                <a:spcPct val="100000"/>
              </a:lnSpc>
              <a:spcBef>
                <a:spcPts val="0"/>
              </a:spcBef>
              <a:spcAft>
                <a:spcPts val="0"/>
              </a:spcAft>
              <a:buClr>
                <a:schemeClr val="hlink"/>
              </a:buClr>
              <a:buSzPct val="64999"/>
              <a:buFont typeface="Noto Sans Symbols"/>
              <a:buChar char="■"/>
            </a:pPr>
            <a:r>
              <a:rPr lang="en-US"/>
              <a:t>Drag (sometimes called air resistance, a type of friction, or resistance) is a force acting opposite to the motion of any object moving in the air</a:t>
            </a:r>
          </a:p>
          <a:p>
            <a:pPr indent="-342900" lvl="0" marL="342900" marR="0" rtl="0" algn="l">
              <a:lnSpc>
                <a:spcPct val="100000"/>
              </a:lnSpc>
              <a:spcBef>
                <a:spcPts val="0"/>
              </a:spcBef>
              <a:spcAft>
                <a:spcPts val="0"/>
              </a:spcAft>
              <a:buClr>
                <a:schemeClr val="hlink"/>
              </a:buClr>
              <a:buSzPct val="64999"/>
              <a:buFont typeface="Noto Sans Symbols"/>
              <a:buChar char="■"/>
            </a:pPr>
            <a:r>
              <a:rPr lang="en-US"/>
              <a:t>Example. Parachute</a:t>
            </a:r>
          </a:p>
          <a:p>
            <a:pPr indent="-342900" lvl="0" marL="342900" marR="0" rtl="0" algn="l">
              <a:spcBef>
                <a:spcPts val="560"/>
              </a:spcBef>
              <a:spcAft>
                <a:spcPts val="0"/>
              </a:spcAft>
              <a:buClr>
                <a:schemeClr val="hlink"/>
              </a:buClr>
              <a:buSzPct val="65000"/>
              <a:buFont typeface="Noto Sans Symbols"/>
              <a:buNone/>
            </a:pPr>
            <a:r>
              <a:t/>
            </a:r>
            <a:endParaRPr b="0" i="0" sz="2800" u="none" cap="none" strike="noStrike">
              <a:solidFill>
                <a:schemeClr val="lt1"/>
              </a:solidFill>
              <a:latin typeface="Tahoma"/>
              <a:ea typeface="Tahoma"/>
              <a:cs typeface="Tahoma"/>
              <a:sym typeface="Tahoma"/>
            </a:endParaRP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9" name="Shape 409"/>
        <p:cNvGrpSpPr/>
        <p:nvPr/>
      </p:nvGrpSpPr>
      <p:grpSpPr>
        <a:xfrm>
          <a:off x="0" y="0"/>
          <a:ext cx="0" cy="0"/>
          <a:chOff x="0" y="0"/>
          <a:chExt cx="0" cy="0"/>
        </a:xfrm>
      </p:grpSpPr>
      <p:pic>
        <p:nvPicPr>
          <p:cNvPr id="410" name="Shape 410"/>
          <p:cNvPicPr preferRelativeResize="0"/>
          <p:nvPr>
            <p:ph idx="1" type="body"/>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4" name="Shape 414"/>
        <p:cNvGrpSpPr/>
        <p:nvPr/>
      </p:nvGrpSpPr>
      <p:grpSpPr>
        <a:xfrm>
          <a:off x="0" y="0"/>
          <a:ext cx="0" cy="0"/>
          <a:chOff x="0" y="0"/>
          <a:chExt cx="0" cy="0"/>
        </a:xfrm>
      </p:grpSpPr>
      <p:sp>
        <p:nvSpPr>
          <p:cNvPr id="415" name="Shape 415"/>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000" u="none" cap="none" strike="noStrike">
                <a:solidFill>
                  <a:schemeClr val="lt2"/>
                </a:solidFill>
                <a:latin typeface="Tahoma"/>
                <a:ea typeface="Tahoma"/>
                <a:cs typeface="Tahoma"/>
                <a:sym typeface="Tahoma"/>
              </a:rPr>
              <a:t>Breaking your Fall/Take it to the Limits</a:t>
            </a:r>
          </a:p>
        </p:txBody>
      </p:sp>
      <p:sp>
        <p:nvSpPr>
          <p:cNvPr id="416" name="Shape 416"/>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hlink"/>
              </a:buClr>
              <a:buSzPct val="65000"/>
              <a:buFont typeface="Noto Sans Symbols"/>
              <a:buChar char="■"/>
            </a:pPr>
            <a:r>
              <a:rPr b="0" i="0" lang="en-US" sz="2400" u="none" cap="none" strike="noStrike">
                <a:solidFill>
                  <a:schemeClr val="lt1"/>
                </a:solidFill>
                <a:latin typeface="Tahoma"/>
                <a:ea typeface="Tahoma"/>
                <a:cs typeface="Tahoma"/>
                <a:sym typeface="Tahoma"/>
              </a:rPr>
              <a:t>Materials:</a:t>
            </a:r>
          </a:p>
          <a:p>
            <a:pPr indent="-285750" lvl="1" marL="742950" marR="0" rtl="0" algn="l">
              <a:lnSpc>
                <a:spcPct val="80000"/>
              </a:lnSpc>
              <a:spcBef>
                <a:spcPts val="400"/>
              </a:spcBef>
              <a:spcAft>
                <a:spcPts val="0"/>
              </a:spcAft>
              <a:buClr>
                <a:schemeClr val="folHlink"/>
              </a:buClr>
              <a:buSzPct val="64999"/>
              <a:buFont typeface="Noto Sans Symbols"/>
              <a:buChar char="■"/>
            </a:pPr>
            <a:r>
              <a:rPr b="0" i="0" lang="en-US" sz="2000" u="none" cap="none" strike="noStrike">
                <a:solidFill>
                  <a:schemeClr val="lt1"/>
                </a:solidFill>
                <a:latin typeface="Tahoma"/>
                <a:ea typeface="Tahoma"/>
                <a:cs typeface="Tahoma"/>
                <a:sym typeface="Tahoma"/>
              </a:rPr>
              <a:t>Student: grocery bags, paper, tape, paper clips, string, scissors</a:t>
            </a:r>
          </a:p>
          <a:p>
            <a:pPr indent="-285750" lvl="1" marL="742950" marR="0" rtl="0" algn="l">
              <a:lnSpc>
                <a:spcPct val="80000"/>
              </a:lnSpc>
              <a:spcBef>
                <a:spcPts val="400"/>
              </a:spcBef>
              <a:spcAft>
                <a:spcPts val="0"/>
              </a:spcAft>
              <a:buClr>
                <a:schemeClr val="folHlink"/>
              </a:buClr>
              <a:buSzPct val="64999"/>
              <a:buFont typeface="Noto Sans Symbols"/>
              <a:buChar char="■"/>
            </a:pPr>
            <a:r>
              <a:rPr b="0" i="0" lang="en-US" sz="2000" u="none" cap="none" strike="noStrike">
                <a:solidFill>
                  <a:schemeClr val="lt1"/>
                </a:solidFill>
                <a:latin typeface="Tahoma"/>
                <a:ea typeface="Tahoma"/>
                <a:cs typeface="Tahoma"/>
                <a:sym typeface="Tahoma"/>
              </a:rPr>
              <a:t>Teacher: Page 7-10</a:t>
            </a:r>
          </a:p>
          <a:p>
            <a:pPr indent="-285750" lvl="1" marL="742950" marR="0" rtl="0" algn="l">
              <a:lnSpc>
                <a:spcPct val="80000"/>
              </a:lnSpc>
              <a:spcBef>
                <a:spcPts val="400"/>
              </a:spcBef>
              <a:spcAft>
                <a:spcPts val="0"/>
              </a:spcAft>
              <a:buClr>
                <a:schemeClr val="folHlink"/>
              </a:buClr>
              <a:buSzPct val="64999"/>
              <a:buFont typeface="Noto Sans Symbols"/>
              <a:buNone/>
            </a:pPr>
            <a:r>
              <a:t/>
            </a:r>
            <a:endParaRPr b="0" i="0" sz="2000" u="none" cap="none" strike="noStrike">
              <a:solidFill>
                <a:schemeClr val="lt1"/>
              </a:solidFill>
              <a:latin typeface="Tahoma"/>
              <a:ea typeface="Tahoma"/>
              <a:cs typeface="Tahoma"/>
              <a:sym typeface="Tahoma"/>
            </a:endParaRPr>
          </a:p>
          <a:p>
            <a:pPr indent="-342900" lvl="0" marL="342900" marR="0" rtl="0" algn="l">
              <a:lnSpc>
                <a:spcPct val="80000"/>
              </a:lnSpc>
              <a:spcBef>
                <a:spcPts val="480"/>
              </a:spcBef>
              <a:spcAft>
                <a:spcPts val="0"/>
              </a:spcAft>
              <a:buClr>
                <a:schemeClr val="hlink"/>
              </a:buClr>
              <a:buSzPct val="25000"/>
              <a:buFont typeface="Noto Sans Symbols"/>
              <a:buNone/>
            </a:pPr>
            <a:r>
              <a:rPr b="0" i="0" lang="en-US" sz="2400" u="none" cap="none" strike="noStrike">
                <a:solidFill>
                  <a:schemeClr val="lt1"/>
                </a:solidFill>
                <a:latin typeface="Tahoma"/>
                <a:ea typeface="Tahoma"/>
                <a:cs typeface="Tahoma"/>
                <a:sym typeface="Tahoma"/>
              </a:rPr>
              <a:t>Challenge- </a:t>
            </a:r>
          </a:p>
          <a:p>
            <a:pPr indent="-342900" lvl="0" marL="342900" marR="0" rtl="0" algn="l">
              <a:lnSpc>
                <a:spcPct val="80000"/>
              </a:lnSpc>
              <a:spcBef>
                <a:spcPts val="480"/>
              </a:spcBef>
              <a:spcAft>
                <a:spcPts val="0"/>
              </a:spcAft>
              <a:buClr>
                <a:schemeClr val="hlink"/>
              </a:buClr>
              <a:buSzPct val="25000"/>
              <a:buFont typeface="Noto Sans Symbols"/>
              <a:buNone/>
            </a:pPr>
            <a:r>
              <a:rPr b="0" i="0" lang="en-US" sz="2400" u="none" cap="none" strike="noStrike">
                <a:solidFill>
                  <a:schemeClr val="lt1"/>
                </a:solidFill>
                <a:latin typeface="Tahoma"/>
                <a:ea typeface="Tahoma"/>
                <a:cs typeface="Tahoma"/>
                <a:sym typeface="Tahoma"/>
              </a:rPr>
              <a:t>In groups of 3 create a parachute that will stay the longest in the air </a:t>
            </a:r>
          </a:p>
          <a:p>
            <a:pPr indent="-342900" lvl="0" marL="342900" marR="0" rtl="0" algn="l">
              <a:lnSpc>
                <a:spcPct val="80000"/>
              </a:lnSpc>
              <a:spcBef>
                <a:spcPts val="480"/>
              </a:spcBef>
              <a:spcAft>
                <a:spcPts val="0"/>
              </a:spcAft>
              <a:buClr>
                <a:schemeClr val="hlink"/>
              </a:buClr>
              <a:buSzPct val="25000"/>
              <a:buFont typeface="Noto Sans Symbols"/>
              <a:buNone/>
            </a:pPr>
            <a:r>
              <a:t/>
            </a:r>
            <a:endParaRPr b="0" i="0" sz="2400" u="none" cap="none" strike="noStrike">
              <a:solidFill>
                <a:schemeClr val="lt1"/>
              </a:solidFill>
              <a:latin typeface="Tahoma"/>
              <a:ea typeface="Tahoma"/>
              <a:cs typeface="Tahoma"/>
              <a:sym typeface="Tahoma"/>
            </a:endParaRPr>
          </a:p>
          <a:p>
            <a:pPr indent="-342900" lvl="0" marL="342900" marR="0" rtl="0" algn="l">
              <a:lnSpc>
                <a:spcPct val="80000"/>
              </a:lnSpc>
              <a:spcBef>
                <a:spcPts val="480"/>
              </a:spcBef>
              <a:spcAft>
                <a:spcPts val="0"/>
              </a:spcAft>
              <a:buClr>
                <a:schemeClr val="hlink"/>
              </a:buClr>
              <a:buSzPct val="25000"/>
              <a:buFont typeface="Noto Sans Symbols"/>
              <a:buNone/>
            </a:pPr>
            <a:r>
              <a:rPr b="0" i="0" lang="en-US" sz="2400" u="none" cap="none" strike="noStrike">
                <a:solidFill>
                  <a:schemeClr val="lt1"/>
                </a:solidFill>
                <a:latin typeface="Tahoma"/>
                <a:ea typeface="Tahoma"/>
                <a:cs typeface="Tahoma"/>
                <a:sym typeface="Tahoma"/>
              </a:rPr>
              <a:t>Variables to Manipulate- the canopy, the load and the length of the shroud lines</a:t>
            </a:r>
          </a:p>
          <a:p>
            <a:pPr indent="-342900" lvl="0" marL="342900" marR="0" rtl="0" algn="l">
              <a:lnSpc>
                <a:spcPct val="80000"/>
              </a:lnSpc>
              <a:spcBef>
                <a:spcPts val="480"/>
              </a:spcBef>
              <a:spcAft>
                <a:spcPts val="0"/>
              </a:spcAft>
              <a:buClr>
                <a:schemeClr val="hlink"/>
              </a:buClr>
              <a:buSzPct val="25000"/>
              <a:buFont typeface="Noto Sans Symbols"/>
              <a:buNone/>
            </a:pPr>
            <a:r>
              <a:t/>
            </a:r>
            <a:endParaRPr b="0" i="0" sz="2400" u="none" cap="none" strike="noStrike">
              <a:solidFill>
                <a:schemeClr val="lt1"/>
              </a:solidFill>
              <a:latin typeface="Tahoma"/>
              <a:ea typeface="Tahoma"/>
              <a:cs typeface="Tahoma"/>
              <a:sym typeface="Tahoma"/>
            </a:endParaRPr>
          </a:p>
          <a:p>
            <a:pPr indent="-342900" lvl="0" marL="342900" marR="0" rtl="0" algn="l">
              <a:lnSpc>
                <a:spcPct val="80000"/>
              </a:lnSpc>
              <a:spcBef>
                <a:spcPts val="480"/>
              </a:spcBef>
              <a:spcAft>
                <a:spcPts val="0"/>
              </a:spcAft>
              <a:buClr>
                <a:schemeClr val="hlink"/>
              </a:buClr>
              <a:buSzPct val="25000"/>
              <a:buFont typeface="Noto Sans Symbols"/>
              <a:buNone/>
            </a:pPr>
            <a:r>
              <a:rPr b="0" i="0" lang="en-US" sz="2400" u="none" cap="none" strike="noStrike">
                <a:solidFill>
                  <a:schemeClr val="lt1"/>
                </a:solidFill>
                <a:latin typeface="Tahoma"/>
                <a:ea typeface="Tahoma"/>
                <a:cs typeface="Tahoma"/>
                <a:sym typeface="Tahoma"/>
              </a:rPr>
              <a:t>*** Record your finding on “Chute Tests”</a:t>
            </a:r>
          </a:p>
          <a:p>
            <a:pPr indent="-342900" lvl="0" marL="342900" marR="0" rtl="0" algn="l">
              <a:lnSpc>
                <a:spcPct val="80000"/>
              </a:lnSpc>
              <a:spcBef>
                <a:spcPts val="480"/>
              </a:spcBef>
              <a:spcAft>
                <a:spcPts val="0"/>
              </a:spcAft>
              <a:buClr>
                <a:schemeClr val="hlink"/>
              </a:buClr>
              <a:buSzPct val="25000"/>
              <a:buFont typeface="Noto Sans Symbols"/>
              <a:buNone/>
            </a:pPr>
            <a:r>
              <a:t/>
            </a:r>
            <a:endParaRPr b="0" i="0" sz="2400" u="none" cap="none" strike="noStrike">
              <a:solidFill>
                <a:schemeClr val="lt1"/>
              </a:solidFill>
              <a:latin typeface="Tahoma"/>
              <a:ea typeface="Tahoma"/>
              <a:cs typeface="Tahoma"/>
              <a:sym typeface="Tahoma"/>
            </a:endParaRPr>
          </a:p>
          <a:p>
            <a:pPr indent="-342900" lvl="0" marL="342900" marR="0" rtl="0" algn="l">
              <a:spcBef>
                <a:spcPts val="480"/>
              </a:spcBef>
              <a:spcAft>
                <a:spcPts val="0"/>
              </a:spcAft>
              <a:buClr>
                <a:schemeClr val="hlink"/>
              </a:buClr>
              <a:buSzPct val="65000"/>
              <a:buFont typeface="Noto Sans Symbols"/>
              <a:buNone/>
            </a:pPr>
            <a:r>
              <a:t/>
            </a:r>
            <a:endParaRPr b="0" i="0" sz="2400" u="none" cap="none" strike="noStrike">
              <a:solidFill>
                <a:schemeClr val="lt1"/>
              </a:solidFill>
              <a:latin typeface="Tahoma"/>
              <a:ea typeface="Tahoma"/>
              <a:cs typeface="Tahoma"/>
              <a:sym typeface="Tahoma"/>
            </a:endParaRP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0" name="Shape 420"/>
        <p:cNvGrpSpPr/>
        <p:nvPr/>
      </p:nvGrpSpPr>
      <p:grpSpPr>
        <a:xfrm>
          <a:off x="0" y="0"/>
          <a:ext cx="0" cy="0"/>
          <a:chOff x="0" y="0"/>
          <a:chExt cx="0" cy="0"/>
        </a:xfrm>
      </p:grpSpPr>
      <p:pic>
        <p:nvPicPr>
          <p:cNvPr id="421" name="Shape 421"/>
          <p:cNvPicPr preferRelativeResize="0"/>
          <p:nvPr/>
        </p:nvPicPr>
        <p:blipFill rotWithShape="1">
          <a:blip r:embed="rId3">
            <a:alphaModFix/>
          </a:blip>
          <a:srcRect b="0" l="0" r="0" t="0"/>
          <a:stretch/>
        </p:blipFill>
        <p:spPr>
          <a:xfrm>
            <a:off x="468312" y="0"/>
            <a:ext cx="6048374" cy="6858000"/>
          </a:xfrm>
          <a:prstGeom prst="rect">
            <a:avLst/>
          </a:prstGeom>
          <a:noFill/>
          <a:ln>
            <a:noFill/>
          </a:ln>
        </p:spPr>
      </p:pic>
      <p:sp>
        <p:nvSpPr>
          <p:cNvPr id="422" name="Shape 422"/>
          <p:cNvSpPr txBox="1"/>
          <p:nvPr/>
        </p:nvSpPr>
        <p:spPr>
          <a:xfrm>
            <a:off x="6804025" y="333375"/>
            <a:ext cx="2089150" cy="18002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Tahoma"/>
              <a:buNone/>
            </a:pPr>
            <a:r>
              <a:rPr b="0" i="0" lang="en-US" sz="2800" u="none" cap="none" strike="noStrike">
                <a:solidFill>
                  <a:schemeClr val="lt2"/>
                </a:solidFill>
                <a:latin typeface="Tahoma"/>
                <a:ea typeface="Tahoma"/>
                <a:cs typeface="Tahoma"/>
                <a:sym typeface="Tahoma"/>
              </a:rPr>
              <a:t>Complete </a:t>
            </a:r>
            <a:br>
              <a:rPr b="0" i="0" lang="en-US" sz="2800" u="none" cap="none" strike="noStrike">
                <a:solidFill>
                  <a:schemeClr val="lt2"/>
                </a:solidFill>
                <a:latin typeface="Tahoma"/>
                <a:ea typeface="Tahoma"/>
                <a:cs typeface="Tahoma"/>
                <a:sym typeface="Tahoma"/>
              </a:rPr>
            </a:br>
            <a:r>
              <a:rPr b="0" i="0" lang="en-US" sz="2800" u="none" cap="none" strike="noStrike">
                <a:solidFill>
                  <a:schemeClr val="lt2"/>
                </a:solidFill>
                <a:latin typeface="Tahoma"/>
                <a:ea typeface="Tahoma"/>
                <a:cs typeface="Tahoma"/>
                <a:sym typeface="Tahoma"/>
              </a:rPr>
              <a:t>Lighter Than</a:t>
            </a:r>
            <a:br>
              <a:rPr b="0" i="0" lang="en-US" sz="2800" u="none" cap="none" strike="noStrike">
                <a:solidFill>
                  <a:schemeClr val="lt2"/>
                </a:solidFill>
                <a:latin typeface="Tahoma"/>
                <a:ea typeface="Tahoma"/>
                <a:cs typeface="Tahoma"/>
                <a:sym typeface="Tahoma"/>
              </a:rPr>
            </a:br>
            <a:r>
              <a:rPr b="0" i="0" lang="en-US" sz="2800" u="none" cap="none" strike="noStrike">
                <a:solidFill>
                  <a:schemeClr val="lt2"/>
                </a:solidFill>
                <a:latin typeface="Tahoma"/>
                <a:ea typeface="Tahoma"/>
                <a:cs typeface="Tahoma"/>
                <a:sym typeface="Tahoma"/>
              </a:rPr>
              <a:t>Air</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6" name="Shape 426"/>
        <p:cNvGrpSpPr/>
        <p:nvPr/>
      </p:nvGrpSpPr>
      <p:grpSpPr>
        <a:xfrm>
          <a:off x="0" y="0"/>
          <a:ext cx="0" cy="0"/>
          <a:chOff x="0" y="0"/>
          <a:chExt cx="0" cy="0"/>
        </a:xfrm>
      </p:grpSpPr>
      <p:sp>
        <p:nvSpPr>
          <p:cNvPr id="427" name="Shape 427"/>
          <p:cNvSpPr txBox="1"/>
          <p:nvPr>
            <p:ph type="title"/>
          </p:nvPr>
        </p:nvSpPr>
        <p:spPr>
          <a:xfrm>
            <a:off x="457200" y="381000"/>
            <a:ext cx="8229600" cy="1371600"/>
          </a:xfrm>
          <a:prstGeom prst="rect">
            <a:avLst/>
          </a:prstGeom>
        </p:spPr>
        <p:txBody>
          <a:bodyPr anchorCtr="0" anchor="ctr" bIns="91425" lIns="91425" rIns="91425" tIns="91425">
            <a:noAutofit/>
          </a:bodyPr>
          <a:lstStyle/>
          <a:p>
            <a:pPr lvl="0">
              <a:spcBef>
                <a:spcPts val="0"/>
              </a:spcBef>
              <a:buNone/>
            </a:pPr>
            <a:r>
              <a:t/>
            </a:r>
            <a:endParaRPr/>
          </a:p>
        </p:txBody>
      </p:sp>
      <p:sp>
        <p:nvSpPr>
          <p:cNvPr id="428" name="Shape 428"/>
          <p:cNvSpPr txBox="1"/>
          <p:nvPr>
            <p:ph idx="1" type="body"/>
          </p:nvPr>
        </p:nvSpPr>
        <p:spPr>
          <a:xfrm>
            <a:off x="457200" y="1981200"/>
            <a:ext cx="82296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32" name="Shape 432"/>
        <p:cNvGrpSpPr/>
        <p:nvPr/>
      </p:nvGrpSpPr>
      <p:grpSpPr>
        <a:xfrm>
          <a:off x="0" y="0"/>
          <a:ext cx="0" cy="0"/>
          <a:chOff x="0" y="0"/>
          <a:chExt cx="0" cy="0"/>
        </a:xfrm>
      </p:grpSpPr>
      <p:pic>
        <p:nvPicPr>
          <p:cNvPr id="433" name="Shape 433"/>
          <p:cNvPicPr preferRelativeResize="0"/>
          <p:nvPr/>
        </p:nvPicPr>
        <p:blipFill rotWithShape="1">
          <a:blip r:embed="rId3">
            <a:alphaModFix/>
          </a:blip>
          <a:srcRect b="0" l="0" r="0" t="0"/>
          <a:stretch/>
        </p:blipFill>
        <p:spPr>
          <a:xfrm>
            <a:off x="682637" y="71450"/>
            <a:ext cx="6048299" cy="6858000"/>
          </a:xfrm>
          <a:prstGeom prst="rect">
            <a:avLst/>
          </a:prstGeom>
          <a:noFill/>
          <a:ln>
            <a:noFill/>
          </a:ln>
        </p:spPr>
      </p:pic>
      <p:sp>
        <p:nvSpPr>
          <p:cNvPr id="434" name="Shape 434"/>
          <p:cNvSpPr txBox="1"/>
          <p:nvPr/>
        </p:nvSpPr>
        <p:spPr>
          <a:xfrm>
            <a:off x="6804025" y="333375"/>
            <a:ext cx="2089200" cy="18003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Tahoma"/>
              <a:buNone/>
            </a:pPr>
            <a:r>
              <a:rPr b="0" i="0" lang="en-US" sz="2800" u="none" cap="none" strike="noStrike">
                <a:solidFill>
                  <a:schemeClr val="lt2"/>
                </a:solidFill>
                <a:latin typeface="Tahoma"/>
                <a:ea typeface="Tahoma"/>
                <a:cs typeface="Tahoma"/>
                <a:sym typeface="Tahoma"/>
              </a:rPr>
              <a:t>Complete </a:t>
            </a:r>
            <a:br>
              <a:rPr b="0" i="0" lang="en-US" sz="2800" u="none" cap="none" strike="noStrike">
                <a:solidFill>
                  <a:schemeClr val="lt2"/>
                </a:solidFill>
                <a:latin typeface="Tahoma"/>
                <a:ea typeface="Tahoma"/>
                <a:cs typeface="Tahoma"/>
                <a:sym typeface="Tahoma"/>
              </a:rPr>
            </a:br>
            <a:r>
              <a:rPr b="0" i="0" lang="en-US" sz="2800" u="none" cap="none" strike="noStrike">
                <a:solidFill>
                  <a:schemeClr val="lt2"/>
                </a:solidFill>
                <a:latin typeface="Tahoma"/>
                <a:ea typeface="Tahoma"/>
                <a:cs typeface="Tahoma"/>
                <a:sym typeface="Tahoma"/>
              </a:rPr>
              <a:t>Lighter Than</a:t>
            </a:r>
            <a:br>
              <a:rPr b="0" i="0" lang="en-US" sz="2800" u="none" cap="none" strike="noStrike">
                <a:solidFill>
                  <a:schemeClr val="lt2"/>
                </a:solidFill>
                <a:latin typeface="Tahoma"/>
                <a:ea typeface="Tahoma"/>
                <a:cs typeface="Tahoma"/>
                <a:sym typeface="Tahoma"/>
              </a:rPr>
            </a:br>
            <a:r>
              <a:rPr b="0" i="0" lang="en-US" sz="2800" u="none" cap="none" strike="noStrike">
                <a:solidFill>
                  <a:schemeClr val="lt2"/>
                </a:solidFill>
                <a:latin typeface="Tahoma"/>
                <a:ea typeface="Tahoma"/>
                <a:cs typeface="Tahoma"/>
                <a:sym typeface="Tahoma"/>
              </a:rPr>
              <a:t>Air</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8" name="Shape 438"/>
        <p:cNvGrpSpPr/>
        <p:nvPr/>
      </p:nvGrpSpPr>
      <p:grpSpPr>
        <a:xfrm>
          <a:off x="0" y="0"/>
          <a:ext cx="0" cy="0"/>
          <a:chOff x="0" y="0"/>
          <a:chExt cx="0" cy="0"/>
        </a:xfrm>
      </p:grpSpPr>
      <p:sp>
        <p:nvSpPr>
          <p:cNvPr id="439" name="Shape 439"/>
          <p:cNvSpPr txBox="1"/>
          <p:nvPr>
            <p:ph idx="1" type="body"/>
          </p:nvPr>
        </p:nvSpPr>
        <p:spPr>
          <a:xfrm>
            <a:off x="457200" y="476250"/>
            <a:ext cx="8229600" cy="6048374"/>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I can describe the design of a hot air balloon and the principle by which rising and falling of a hot air balloon are controlled.</a:t>
            </a:r>
          </a:p>
        </p:txBody>
      </p:sp>
      <p:pic>
        <p:nvPicPr>
          <p:cNvPr id="440" name="Shape 440"/>
          <p:cNvPicPr preferRelativeResize="0"/>
          <p:nvPr/>
        </p:nvPicPr>
        <p:blipFill rotWithShape="1">
          <a:blip r:embed="rId3">
            <a:alphaModFix/>
          </a:blip>
          <a:srcRect b="0" l="0" r="0" t="0"/>
          <a:stretch/>
        </p:blipFill>
        <p:spPr>
          <a:xfrm>
            <a:off x="395287" y="2565400"/>
            <a:ext cx="8280399" cy="403224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idx="1" type="body"/>
          </p:nvPr>
        </p:nvSpPr>
        <p:spPr>
          <a:xfrm>
            <a:off x="457200" y="692150"/>
            <a:ext cx="8229600" cy="5403850"/>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Labeled Picture of Experiment</a:t>
            </a:r>
          </a:p>
          <a:p>
            <a:pPr indent="-342900" lvl="0" marL="342900" marR="0" rtl="0" algn="l">
              <a:lnSpc>
                <a:spcPct val="8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Observations</a:t>
            </a:r>
          </a:p>
          <a:p>
            <a:pPr indent="-342900" lvl="0" marL="342900" marR="0" rtl="0" algn="l">
              <a:lnSpc>
                <a:spcPct val="8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Inferences</a:t>
            </a:r>
          </a:p>
          <a:p>
            <a:pPr indent="-342900" lvl="0" marL="342900" marR="0" rtl="0" algn="l">
              <a:spcBef>
                <a:spcPts val="64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4" name="Shape 444"/>
        <p:cNvGrpSpPr/>
        <p:nvPr/>
      </p:nvGrpSpPr>
      <p:grpSpPr>
        <a:xfrm>
          <a:off x="0" y="0"/>
          <a:ext cx="0" cy="0"/>
          <a:chOff x="0" y="0"/>
          <a:chExt cx="0" cy="0"/>
        </a:xfrm>
      </p:grpSpPr>
      <p:sp>
        <p:nvSpPr>
          <p:cNvPr id="445" name="Shape 445"/>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Hot Air Balloons</a:t>
            </a:r>
          </a:p>
        </p:txBody>
      </p:sp>
      <p:sp>
        <p:nvSpPr>
          <p:cNvPr id="446" name="Shape 446"/>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lnSpc>
                <a:spcPct val="10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Operate on Archimedes Principle which states that objects suspended in a fluid have a buoyant force equal to the weight of the fluid displaced. </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0" name="Shape 450"/>
        <p:cNvGrpSpPr/>
        <p:nvPr/>
      </p:nvGrpSpPr>
      <p:grpSpPr>
        <a:xfrm>
          <a:off x="0" y="0"/>
          <a:ext cx="0" cy="0"/>
          <a:chOff x="0" y="0"/>
          <a:chExt cx="0" cy="0"/>
        </a:xfrm>
      </p:grpSpPr>
      <p:sp>
        <p:nvSpPr>
          <p:cNvPr id="451" name="Shape 451"/>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How they work…</a:t>
            </a:r>
          </a:p>
        </p:txBody>
      </p:sp>
      <p:sp>
        <p:nvSpPr>
          <p:cNvPr id="452" name="Shape 452"/>
          <p:cNvSpPr txBox="1"/>
          <p:nvPr>
            <p:ph idx="1" type="body"/>
          </p:nvPr>
        </p:nvSpPr>
        <p:spPr>
          <a:xfrm>
            <a:off x="457200" y="1700211"/>
            <a:ext cx="8229600" cy="4752974"/>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Burner ignites and warm air expands and fills the envelope, pushing out cooler air</a:t>
            </a:r>
          </a:p>
          <a:p>
            <a:pPr indent="-342900" lvl="0" marL="342900" marR="0" rtl="0" algn="l">
              <a:lnSpc>
                <a:spcPct val="10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When the weight of the air inside and outside of the balloon is equal, the balloon suspends</a:t>
            </a:r>
          </a:p>
          <a:p>
            <a:pPr indent="-342900" lvl="0" marL="342900" marR="0" rtl="0" algn="l">
              <a:lnSpc>
                <a:spcPct val="10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When the air on the outside of the balloon exceeds the weight of the rig, the hot air balloon is said to have a buoyant force and rises  </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6" name="Shape 456"/>
        <p:cNvGrpSpPr/>
        <p:nvPr/>
      </p:nvGrpSpPr>
      <p:grpSpPr>
        <a:xfrm>
          <a:off x="0" y="0"/>
          <a:ext cx="0" cy="0"/>
          <a:chOff x="0" y="0"/>
          <a:chExt cx="0" cy="0"/>
        </a:xfrm>
      </p:grpSpPr>
      <p:sp>
        <p:nvSpPr>
          <p:cNvPr id="457" name="Shape 457"/>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How they work cont’d…</a:t>
            </a:r>
          </a:p>
        </p:txBody>
      </p:sp>
      <p:sp>
        <p:nvSpPr>
          <p:cNvPr id="458" name="Shape 458"/>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To keep the balloon aloft, a blast from the burners is given every 30 seconds</a:t>
            </a:r>
          </a:p>
          <a:p>
            <a:pPr indent="-342900" lvl="0" marL="342900" marR="0" rtl="0" algn="l">
              <a:lnSpc>
                <a:spcPct val="10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As the air inside the balloon cools and contracts, the balloon loses altitude since less air is being displaced</a:t>
            </a: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2" name="Shape 462"/>
        <p:cNvGrpSpPr/>
        <p:nvPr/>
      </p:nvGrpSpPr>
      <p:grpSpPr>
        <a:xfrm>
          <a:off x="0" y="0"/>
          <a:ext cx="0" cy="0"/>
          <a:chOff x="0" y="0"/>
          <a:chExt cx="0" cy="0"/>
        </a:xfrm>
      </p:grpSpPr>
      <p:sp>
        <p:nvSpPr>
          <p:cNvPr id="463" name="Shape 463"/>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How they work cont’d…</a:t>
            </a:r>
          </a:p>
        </p:txBody>
      </p:sp>
      <p:sp>
        <p:nvSpPr>
          <p:cNvPr id="464" name="Shape 464"/>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To allow for quick descent, a Velcro vent at the top of the balloon can be opened by means of a rope, speedily dispelling warm air</a:t>
            </a:r>
          </a:p>
          <a:p>
            <a:pPr indent="-342900" lvl="0" marL="342900" marR="0" rtl="0" algn="l">
              <a:lnSpc>
                <a:spcPct val="100000"/>
              </a:lnSpc>
              <a:spcBef>
                <a:spcPts val="64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lnSpc>
                <a:spcPct val="10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The lateral movement of the balloon is at the mercy of the prevailing winds</a:t>
            </a: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8" name="Shape 468"/>
        <p:cNvGrpSpPr/>
        <p:nvPr/>
      </p:nvGrpSpPr>
      <p:grpSpPr>
        <a:xfrm>
          <a:off x="0" y="0"/>
          <a:ext cx="0" cy="0"/>
          <a:chOff x="0" y="0"/>
          <a:chExt cx="0" cy="0"/>
        </a:xfrm>
      </p:grpSpPr>
      <p:sp>
        <p:nvSpPr>
          <p:cNvPr id="469" name="Shape 469"/>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How it works…</a:t>
            </a:r>
          </a:p>
        </p:txBody>
      </p:sp>
      <p:sp>
        <p:nvSpPr>
          <p:cNvPr id="470" name="Shape 470"/>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When air is heated, it expands; therefore, weighing less by volume than cooler air. Cold air is denser than warm air, so warm air will float on top of cold air.</a:t>
            </a:r>
          </a:p>
          <a:p>
            <a:pPr indent="-342900" lvl="0" marL="342900" marR="0" rtl="0" algn="l">
              <a:lnSpc>
                <a:spcPct val="10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The hot air balloon keeps the cold and warm air from mixing, permitting colder, denser air outside the balloon to support the mass of the balloon and keep it aloft.</a:t>
            </a: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4" name="Shape 474"/>
        <p:cNvGrpSpPr/>
        <p:nvPr/>
      </p:nvGrpSpPr>
      <p:grpSpPr>
        <a:xfrm>
          <a:off x="0" y="0"/>
          <a:ext cx="0" cy="0"/>
          <a:chOff x="0" y="0"/>
          <a:chExt cx="0" cy="0"/>
        </a:xfrm>
      </p:grpSpPr>
      <p:sp>
        <p:nvSpPr>
          <p:cNvPr id="475" name="Shape 475"/>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How it works cont’d</a:t>
            </a:r>
          </a:p>
        </p:txBody>
      </p:sp>
      <p:sp>
        <p:nvSpPr>
          <p:cNvPr id="476" name="Shape 476"/>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As the air inside the balloon cools, the balloon loses altitude. To allow quick decent, a Velcro vent at the top of the balloon can be opened using a rope.</a:t>
            </a: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0" name="Shape 480"/>
        <p:cNvGrpSpPr/>
        <p:nvPr/>
      </p:nvGrpSpPr>
      <p:grpSpPr>
        <a:xfrm>
          <a:off x="0" y="0"/>
          <a:ext cx="0" cy="0"/>
          <a:chOff x="0" y="0"/>
          <a:chExt cx="0" cy="0"/>
        </a:xfrm>
      </p:grpSpPr>
      <p:sp>
        <p:nvSpPr>
          <p:cNvPr id="481" name="Shape 481"/>
          <p:cNvSpPr txBox="1"/>
          <p:nvPr>
            <p:ph idx="1" type="body"/>
          </p:nvPr>
        </p:nvSpPr>
        <p:spPr>
          <a:xfrm>
            <a:off x="457200" y="549275"/>
            <a:ext cx="8229600" cy="5546724"/>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hlink"/>
              </a:buClr>
              <a:buSzPct val="65000"/>
              <a:buFont typeface="Noto Sans Symbols"/>
              <a:buChar char="■"/>
            </a:pPr>
            <a:r>
              <a:rPr b="0" i="0" lang="en-US" sz="2800" u="none" cap="none" strike="noStrike">
                <a:solidFill>
                  <a:schemeClr val="lt1"/>
                </a:solidFill>
                <a:latin typeface="Tahoma"/>
                <a:ea typeface="Tahoma"/>
                <a:cs typeface="Tahoma"/>
                <a:sym typeface="Tahoma"/>
              </a:rPr>
              <a:t>I can conduct tests of glider designs, and modify a design so that it will go further, stay up longer, or fly in a desired way (ex. fly in a loop, turn to the right)</a:t>
            </a:r>
          </a:p>
          <a:p>
            <a:pPr indent="-342900" lvl="0" marL="342900" marR="0" rtl="0" algn="l">
              <a:lnSpc>
                <a:spcPct val="80000"/>
              </a:lnSpc>
              <a:spcBef>
                <a:spcPts val="560"/>
              </a:spcBef>
              <a:spcAft>
                <a:spcPts val="0"/>
              </a:spcAft>
              <a:buClr>
                <a:schemeClr val="hlink"/>
              </a:buClr>
              <a:buSzPct val="65000"/>
              <a:buFont typeface="Noto Sans Symbols"/>
              <a:buNone/>
            </a:pPr>
            <a:r>
              <a:t/>
            </a:r>
            <a:endParaRPr b="0" i="0" sz="2800" u="none" cap="none" strike="noStrike">
              <a:solidFill>
                <a:schemeClr val="lt1"/>
              </a:solidFill>
              <a:latin typeface="Tahoma"/>
              <a:ea typeface="Tahoma"/>
              <a:cs typeface="Tahoma"/>
              <a:sym typeface="Tahoma"/>
            </a:endParaRPr>
          </a:p>
          <a:p>
            <a:pPr indent="-342900" lvl="0" marL="342900" marR="0" rtl="0" algn="l">
              <a:lnSpc>
                <a:spcPct val="80000"/>
              </a:lnSpc>
              <a:spcBef>
                <a:spcPts val="560"/>
              </a:spcBef>
              <a:spcAft>
                <a:spcPts val="0"/>
              </a:spcAft>
              <a:buClr>
                <a:schemeClr val="hlink"/>
              </a:buClr>
              <a:buSzPct val="65000"/>
              <a:buFont typeface="Noto Sans Symbols"/>
              <a:buChar char="■"/>
            </a:pPr>
            <a:r>
              <a:rPr b="0" i="0" lang="en-US" sz="2800" u="none" cap="none" strike="noStrike">
                <a:solidFill>
                  <a:schemeClr val="lt1"/>
                </a:solidFill>
                <a:latin typeface="Tahoma"/>
                <a:ea typeface="Tahoma"/>
                <a:cs typeface="Tahoma"/>
                <a:sym typeface="Tahoma"/>
              </a:rPr>
              <a:t>I can recognize the importance of stability and control to aircraft flight and design, construct and test control surfaces.</a:t>
            </a:r>
          </a:p>
          <a:p>
            <a:pPr indent="-342900" lvl="0" marL="342900" marR="0" rtl="0" algn="l">
              <a:lnSpc>
                <a:spcPct val="80000"/>
              </a:lnSpc>
              <a:spcBef>
                <a:spcPts val="560"/>
              </a:spcBef>
              <a:spcAft>
                <a:spcPts val="0"/>
              </a:spcAft>
              <a:buClr>
                <a:schemeClr val="hlink"/>
              </a:buClr>
              <a:buSzPct val="65000"/>
              <a:buFont typeface="Noto Sans Symbols"/>
              <a:buNone/>
            </a:pPr>
            <a:r>
              <a:t/>
            </a:r>
            <a:endParaRPr b="0" i="0" sz="2800" u="none" cap="none" strike="noStrike">
              <a:solidFill>
                <a:schemeClr val="lt1"/>
              </a:solidFill>
              <a:latin typeface="Tahoma"/>
              <a:ea typeface="Tahoma"/>
              <a:cs typeface="Tahoma"/>
              <a:sym typeface="Tahoma"/>
            </a:endParaRPr>
          </a:p>
          <a:p>
            <a:pPr indent="-342900" lvl="0" marL="342900" marR="0" rtl="0" algn="l">
              <a:lnSpc>
                <a:spcPct val="80000"/>
              </a:lnSpc>
              <a:spcBef>
                <a:spcPts val="560"/>
              </a:spcBef>
              <a:spcAft>
                <a:spcPts val="0"/>
              </a:spcAft>
              <a:buClr>
                <a:schemeClr val="hlink"/>
              </a:buClr>
              <a:buSzPct val="65000"/>
              <a:buFont typeface="Noto Sans Symbols"/>
              <a:buChar char="■"/>
            </a:pPr>
            <a:r>
              <a:rPr b="0" i="0" lang="en-US" sz="2800" u="none" cap="none" strike="noStrike">
                <a:solidFill>
                  <a:schemeClr val="lt1"/>
                </a:solidFill>
                <a:latin typeface="Tahoma"/>
                <a:ea typeface="Tahoma"/>
                <a:cs typeface="Tahoma"/>
                <a:sym typeface="Tahoma"/>
              </a:rPr>
              <a:t>I can apply appropriate vocabulary in referring to control surfaces and major components of an aircraft.</a:t>
            </a:r>
          </a:p>
          <a:p>
            <a:pPr indent="-342900" lvl="0" marL="342900" marR="0" rtl="0" algn="l">
              <a:lnSpc>
                <a:spcPct val="80000"/>
              </a:lnSpc>
              <a:spcBef>
                <a:spcPts val="560"/>
              </a:spcBef>
              <a:spcAft>
                <a:spcPts val="0"/>
              </a:spcAft>
              <a:buClr>
                <a:schemeClr val="hlink"/>
              </a:buClr>
              <a:buSzPct val="65000"/>
              <a:buFont typeface="Noto Sans Symbols"/>
              <a:buChar char="■"/>
            </a:pPr>
            <a:r>
              <a:rPr b="0" i="0" lang="en-US" sz="2800" u="none" cap="none" strike="noStrike">
                <a:solidFill>
                  <a:schemeClr val="lt1"/>
                </a:solidFill>
                <a:latin typeface="Tahoma"/>
                <a:ea typeface="Tahoma"/>
                <a:cs typeface="Tahoma"/>
                <a:sym typeface="Tahoma"/>
              </a:rPr>
              <a:t>*Vocabulary needed: fuselage, vertical and horizontal stabilizer, aileron, rudder etc…</a:t>
            </a: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5" name="Shape 485"/>
        <p:cNvGrpSpPr/>
        <p:nvPr/>
      </p:nvGrpSpPr>
      <p:grpSpPr>
        <a:xfrm>
          <a:off x="0" y="0"/>
          <a:ext cx="0" cy="0"/>
          <a:chOff x="0" y="0"/>
          <a:chExt cx="0" cy="0"/>
        </a:xfrm>
      </p:grpSpPr>
      <p:sp>
        <p:nvSpPr>
          <p:cNvPr id="486" name="Shape 486"/>
          <p:cNvSpPr txBox="1"/>
          <p:nvPr>
            <p:ph idx="1" type="body"/>
          </p:nvPr>
        </p:nvSpPr>
        <p:spPr>
          <a:xfrm>
            <a:off x="457200" y="404812"/>
            <a:ext cx="8229600" cy="5691186"/>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Char char="■"/>
            </a:pPr>
            <a:br>
              <a:rPr b="0" i="0" lang="en-US" sz="3200" u="none" cap="none" strike="noStrike">
                <a:solidFill>
                  <a:schemeClr val="lt1"/>
                </a:solidFill>
                <a:latin typeface="Tahoma"/>
                <a:ea typeface="Tahoma"/>
                <a:cs typeface="Tahoma"/>
                <a:sym typeface="Tahoma"/>
              </a:rPr>
            </a:br>
            <a:br>
              <a:rPr b="0" i="0" lang="en-US" sz="3200" u="none" cap="none" strike="noStrike">
                <a:solidFill>
                  <a:schemeClr val="lt1"/>
                </a:solidFill>
                <a:latin typeface="Tahoma"/>
                <a:ea typeface="Tahoma"/>
                <a:cs typeface="Tahoma"/>
                <a:sym typeface="Tahoma"/>
              </a:rPr>
            </a:br>
            <a:r>
              <a:rPr b="1" i="0" lang="en-US" sz="3200" u="none" cap="none" strike="noStrike">
                <a:solidFill>
                  <a:schemeClr val="lt1"/>
                </a:solidFill>
                <a:latin typeface="Tahoma"/>
                <a:ea typeface="Tahoma"/>
                <a:cs typeface="Tahoma"/>
                <a:sym typeface="Tahoma"/>
              </a:rPr>
              <a:t>Torrey Pines is a state park and launch site for paragliders in  San Diego, California.  Occasionally these paragliders bring along some special friends.  </a:t>
            </a:r>
          </a:p>
          <a:p>
            <a:pPr indent="-342900" lvl="0" marL="342900" marR="0" rtl="0" algn="l">
              <a:lnSpc>
                <a:spcPct val="100000"/>
              </a:lnSpc>
              <a:spcBef>
                <a:spcPts val="640"/>
              </a:spcBef>
              <a:spcAft>
                <a:spcPts val="0"/>
              </a:spcAft>
              <a:buClr>
                <a:schemeClr val="hlink"/>
              </a:buClr>
              <a:buSzPct val="64999"/>
              <a:buFont typeface="Noto Sans Symbols"/>
              <a:buNone/>
            </a:pPr>
            <a:r>
              <a:t/>
            </a:r>
            <a:endParaRPr b="1" i="0" sz="3200" u="none" cap="none" strike="noStrike">
              <a:solidFill>
                <a:schemeClr val="lt1"/>
              </a:solidFill>
              <a:latin typeface="Tahoma"/>
              <a:ea typeface="Tahoma"/>
              <a:cs typeface="Tahoma"/>
              <a:sym typeface="Tahoma"/>
            </a:endParaRPr>
          </a:p>
          <a:p>
            <a:pPr indent="-342900" lvl="0" marL="342900" marR="0" rtl="0" algn="l">
              <a:lnSpc>
                <a:spcPct val="100000"/>
              </a:lnSpc>
              <a:spcBef>
                <a:spcPts val="640"/>
              </a:spcBef>
              <a:spcAft>
                <a:spcPts val="0"/>
              </a:spcAft>
              <a:buClr>
                <a:schemeClr val="hlink"/>
              </a:buClr>
              <a:buSzPct val="64999"/>
              <a:buFont typeface="Noto Sans Symbols"/>
              <a:buChar char="■"/>
            </a:pPr>
            <a:r>
              <a:rPr b="1" i="0" lang="en-US" sz="3200" u="sng" cap="none" strike="noStrike">
                <a:solidFill>
                  <a:schemeClr val="hlink"/>
                </a:solidFill>
                <a:latin typeface="Tahoma"/>
                <a:ea typeface="Tahoma"/>
                <a:cs typeface="Tahoma"/>
                <a:sym typeface="Tahoma"/>
                <a:hlinkClick r:id="rId3"/>
              </a:rPr>
              <a:t>http://www.parahawkusa.com/Home.html</a:t>
            </a:r>
          </a:p>
          <a:p>
            <a:pPr indent="-342900" lvl="0" marL="342900" marR="0" rtl="0" algn="l">
              <a:lnSpc>
                <a:spcPct val="10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 </a:t>
            </a: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0" name="Shape 490"/>
        <p:cNvGrpSpPr/>
        <p:nvPr/>
      </p:nvGrpSpPr>
      <p:grpSpPr>
        <a:xfrm>
          <a:off x="0" y="0"/>
          <a:ext cx="0" cy="0"/>
          <a:chOff x="0" y="0"/>
          <a:chExt cx="0" cy="0"/>
        </a:xfrm>
      </p:grpSpPr>
      <p:sp>
        <p:nvSpPr>
          <p:cNvPr id="491" name="Shape 491"/>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Making a Glider</a:t>
            </a:r>
          </a:p>
        </p:txBody>
      </p:sp>
      <p:sp>
        <p:nvSpPr>
          <p:cNvPr id="492" name="Shape 492"/>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Materials:</a:t>
            </a:r>
          </a:p>
          <a:p>
            <a:pPr indent="-285750" lvl="1" marL="742950" marR="0" rtl="0" algn="l">
              <a:lnSpc>
                <a:spcPct val="100000"/>
              </a:lnSpc>
              <a:spcBef>
                <a:spcPts val="560"/>
              </a:spcBef>
              <a:spcAft>
                <a:spcPts val="0"/>
              </a:spcAft>
              <a:buClr>
                <a:schemeClr val="folHlink"/>
              </a:buClr>
              <a:buSzPct val="65000"/>
              <a:buFont typeface="Noto Sans Symbols"/>
              <a:buChar char="■"/>
            </a:pPr>
            <a:r>
              <a:rPr b="0" i="0" lang="en-US" sz="2800" u="none" cap="none" strike="noStrike">
                <a:solidFill>
                  <a:schemeClr val="lt1"/>
                </a:solidFill>
                <a:latin typeface="Tahoma"/>
                <a:ea typeface="Tahoma"/>
                <a:cs typeface="Tahoma"/>
                <a:sym typeface="Tahoma"/>
              </a:rPr>
              <a:t>Student: 8 ½ x 11 paper, tape, Page 20</a:t>
            </a:r>
          </a:p>
          <a:p>
            <a:pPr indent="-285750" lvl="1" marL="742950" marR="0" rtl="0" algn="l">
              <a:lnSpc>
                <a:spcPct val="100000"/>
              </a:lnSpc>
              <a:spcBef>
                <a:spcPts val="560"/>
              </a:spcBef>
              <a:spcAft>
                <a:spcPts val="0"/>
              </a:spcAft>
              <a:buClr>
                <a:schemeClr val="folHlink"/>
              </a:buClr>
              <a:buSzPct val="65000"/>
              <a:buFont typeface="Noto Sans Symbols"/>
              <a:buChar char="■"/>
            </a:pPr>
            <a:r>
              <a:rPr b="0" i="0" lang="en-US" sz="2800" u="none" cap="none" strike="noStrike">
                <a:solidFill>
                  <a:schemeClr val="lt1"/>
                </a:solidFill>
                <a:latin typeface="Tahoma"/>
                <a:ea typeface="Tahoma"/>
                <a:cs typeface="Tahoma"/>
                <a:sym typeface="Tahoma"/>
              </a:rPr>
              <a:t>Teacher: Page 15 &amp; 54-59</a:t>
            </a:r>
          </a:p>
          <a:p>
            <a:pPr indent="-342900" lvl="0" marL="342900" marR="0" rtl="0" algn="l">
              <a:spcBef>
                <a:spcPts val="560"/>
              </a:spcBef>
              <a:spcAft>
                <a:spcPts val="0"/>
              </a:spcAft>
              <a:buClr>
                <a:schemeClr val="hlink"/>
              </a:buClr>
              <a:buSzPct val="65000"/>
              <a:buFont typeface="Noto Sans Symbols"/>
              <a:buNone/>
            </a:pPr>
            <a:r>
              <a:t/>
            </a:r>
            <a:endParaRPr b="0" i="0" sz="2800" u="none" cap="none" strike="noStrike">
              <a:solidFill>
                <a:schemeClr val="lt1"/>
              </a:solidFill>
              <a:latin typeface="Tahoma"/>
              <a:ea typeface="Tahoma"/>
              <a:cs typeface="Tahoma"/>
              <a:sym typeface="Tahoma"/>
            </a:endParaRP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6" name="Shape 496"/>
        <p:cNvGrpSpPr/>
        <p:nvPr/>
      </p:nvGrpSpPr>
      <p:grpSpPr>
        <a:xfrm>
          <a:off x="0" y="0"/>
          <a:ext cx="0" cy="0"/>
          <a:chOff x="0" y="0"/>
          <a:chExt cx="0" cy="0"/>
        </a:xfrm>
      </p:grpSpPr>
      <p:sp>
        <p:nvSpPr>
          <p:cNvPr id="497" name="Shape 497"/>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Parts of an Airplane</a:t>
            </a:r>
          </a:p>
        </p:txBody>
      </p:sp>
      <p:sp>
        <p:nvSpPr>
          <p:cNvPr id="498" name="Shape 498"/>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25000"/>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lnSpc>
                <a:spcPct val="100000"/>
              </a:lnSpc>
              <a:spcBef>
                <a:spcPts val="640"/>
              </a:spcBef>
              <a:spcAft>
                <a:spcPts val="0"/>
              </a:spcAft>
              <a:buClr>
                <a:schemeClr val="hlink"/>
              </a:buClr>
              <a:buSzPct val="25000"/>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lnSpc>
                <a:spcPct val="100000"/>
              </a:lnSpc>
              <a:spcBef>
                <a:spcPts val="640"/>
              </a:spcBef>
              <a:spcAft>
                <a:spcPts val="0"/>
              </a:spcAft>
              <a:buClr>
                <a:schemeClr val="hlink"/>
              </a:buClr>
              <a:buSzPct val="25000"/>
              <a:buFont typeface="Noto Sans Symbols"/>
              <a:buNone/>
            </a:pPr>
            <a:r>
              <a:rPr b="0" i="0" lang="en-US" sz="3200" u="sng" cap="none" strike="noStrike">
                <a:solidFill>
                  <a:schemeClr val="hlink"/>
                </a:solidFill>
                <a:latin typeface="Tahoma"/>
                <a:ea typeface="Tahoma"/>
                <a:cs typeface="Tahoma"/>
                <a:sym typeface="Tahoma"/>
                <a:hlinkClick r:id="rId3"/>
              </a:rPr>
              <a:t>http://www.learnalberta.ca/content/setf/HTML/StudentResource/source/topic_two.html</a:t>
            </a:r>
          </a:p>
          <a:p>
            <a:pPr indent="-342900" lvl="0" marL="342900" marR="0" rtl="0" algn="l">
              <a:lnSpc>
                <a:spcPct val="100000"/>
              </a:lnSpc>
              <a:spcBef>
                <a:spcPts val="640"/>
              </a:spcBef>
              <a:spcAft>
                <a:spcPts val="0"/>
              </a:spcAft>
              <a:buClr>
                <a:schemeClr val="hlink"/>
              </a:buClr>
              <a:buSzPct val="25000"/>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lnSpc>
                <a:spcPct val="100000"/>
              </a:lnSpc>
              <a:spcBef>
                <a:spcPts val="640"/>
              </a:spcBef>
              <a:spcAft>
                <a:spcPts val="0"/>
              </a:spcAft>
              <a:buClr>
                <a:schemeClr val="hlink"/>
              </a:buClr>
              <a:buSzPct val="25000"/>
              <a:buFont typeface="Noto Sans Symbols"/>
              <a:buNone/>
            </a:pPr>
            <a:r>
              <a:rPr b="0" i="0" lang="en-US" sz="3200" u="none" cap="none" strike="noStrike">
                <a:solidFill>
                  <a:schemeClr val="lt1"/>
                </a:solidFill>
                <a:latin typeface="Tahoma"/>
                <a:ea typeface="Tahoma"/>
                <a:cs typeface="Tahoma"/>
                <a:sym typeface="Tahoma"/>
              </a:rPr>
              <a:t>See- Lesson 1</a:t>
            </a:r>
          </a:p>
          <a:p>
            <a:pPr indent="-342900" lvl="0" marL="342900" marR="0" rtl="0" algn="l">
              <a:spcBef>
                <a:spcPts val="64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idx="1" type="body"/>
          </p:nvPr>
        </p:nvSpPr>
        <p:spPr>
          <a:xfrm>
            <a:off x="457200" y="692150"/>
            <a:ext cx="8229600" cy="540385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lnSpc>
                <a:spcPct val="100000"/>
              </a:lnSpc>
              <a:spcBef>
                <a:spcPts val="720"/>
              </a:spcBef>
              <a:spcAft>
                <a:spcPts val="0"/>
              </a:spcAft>
              <a:buClr>
                <a:schemeClr val="hlink"/>
              </a:buClr>
              <a:buSzPct val="64999"/>
              <a:buFont typeface="Noto Sans Symbols"/>
              <a:buChar char="■"/>
            </a:pPr>
            <a:r>
              <a:rPr b="0" i="0" lang="en-US" sz="3600" u="none" cap="none" strike="noStrike">
                <a:solidFill>
                  <a:schemeClr val="lt1"/>
                </a:solidFill>
                <a:latin typeface="Tahoma"/>
                <a:ea typeface="Tahoma"/>
                <a:cs typeface="Tahoma"/>
                <a:sym typeface="Tahoma"/>
              </a:rPr>
              <a:t>I can prove that air takes up space and exerts pressure</a:t>
            </a:r>
          </a:p>
          <a:p>
            <a:pPr indent="-342900" lvl="0" marL="342900" marR="0" rtl="0" algn="l">
              <a:lnSpc>
                <a:spcPct val="100000"/>
              </a:lnSpc>
              <a:spcBef>
                <a:spcPts val="720"/>
              </a:spcBef>
              <a:spcAft>
                <a:spcPts val="0"/>
              </a:spcAft>
              <a:buClr>
                <a:schemeClr val="hlink"/>
              </a:buClr>
              <a:buSzPct val="64999"/>
              <a:buFont typeface="Noto Sans Symbols"/>
              <a:buNone/>
            </a:pPr>
            <a:r>
              <a:t/>
            </a:r>
            <a:endParaRPr b="0" i="0" sz="3600" u="none" cap="none" strike="noStrike">
              <a:solidFill>
                <a:schemeClr val="lt1"/>
              </a:solidFill>
              <a:latin typeface="Tahoma"/>
              <a:ea typeface="Tahoma"/>
              <a:cs typeface="Tahoma"/>
              <a:sym typeface="Tahoma"/>
            </a:endParaRPr>
          </a:p>
          <a:p>
            <a:pPr indent="-342900" lvl="0" marL="342900" marR="0" rtl="0" algn="l">
              <a:lnSpc>
                <a:spcPct val="100000"/>
              </a:lnSpc>
              <a:spcBef>
                <a:spcPts val="720"/>
              </a:spcBef>
              <a:spcAft>
                <a:spcPts val="0"/>
              </a:spcAft>
              <a:buClr>
                <a:schemeClr val="hlink"/>
              </a:buClr>
              <a:buSzPct val="64999"/>
              <a:buFont typeface="Noto Sans Symbols"/>
              <a:buChar char="■"/>
            </a:pPr>
            <a:r>
              <a:rPr b="0" i="0" lang="en-US" sz="3600" u="none" cap="none" strike="noStrike">
                <a:solidFill>
                  <a:schemeClr val="lt1"/>
                </a:solidFill>
                <a:latin typeface="Tahoma"/>
                <a:ea typeface="Tahoma"/>
                <a:cs typeface="Tahoma"/>
                <a:sym typeface="Tahoma"/>
              </a:rPr>
              <a:t>I can identify examples of this in everyday applications</a:t>
            </a:r>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2" name="Shape 502"/>
        <p:cNvGrpSpPr/>
        <p:nvPr/>
      </p:nvGrpSpPr>
      <p:grpSpPr>
        <a:xfrm>
          <a:off x="0" y="0"/>
          <a:ext cx="0" cy="0"/>
          <a:chOff x="0" y="0"/>
          <a:chExt cx="0" cy="0"/>
        </a:xfrm>
      </p:grpSpPr>
      <p:pic>
        <p:nvPicPr>
          <p:cNvPr id="503" name="Shape 503"/>
          <p:cNvPicPr preferRelativeResize="0"/>
          <p:nvPr/>
        </p:nvPicPr>
        <p:blipFill rotWithShape="1">
          <a:blip r:embed="rId3">
            <a:alphaModFix/>
          </a:blip>
          <a:srcRect b="0" l="0" r="0" t="0"/>
          <a:stretch/>
        </p:blipFill>
        <p:spPr>
          <a:xfrm>
            <a:off x="539750" y="404812"/>
            <a:ext cx="8064499" cy="6048374"/>
          </a:xfrm>
          <a:prstGeom prst="rect">
            <a:avLst/>
          </a:prstGeom>
          <a:noFill/>
          <a:ln>
            <a:noFill/>
          </a:ln>
        </p:spPr>
      </p:pic>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7" name="Shape 507"/>
        <p:cNvGrpSpPr/>
        <p:nvPr/>
      </p:nvGrpSpPr>
      <p:grpSpPr>
        <a:xfrm>
          <a:off x="0" y="0"/>
          <a:ext cx="0" cy="0"/>
          <a:chOff x="0" y="0"/>
          <a:chExt cx="0" cy="0"/>
        </a:xfrm>
      </p:grpSpPr>
      <p:sp>
        <p:nvSpPr>
          <p:cNvPr id="508" name="Shape 508"/>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Using your notes and our discussion please complete “Airplane Control Surfaces”</a:t>
            </a:r>
          </a:p>
          <a:p>
            <a:pPr indent="-342900" lvl="0" marL="342900" marR="0" rtl="0" algn="l">
              <a:spcBef>
                <a:spcPts val="64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2" name="Shape 512"/>
        <p:cNvGrpSpPr/>
        <p:nvPr/>
      </p:nvGrpSpPr>
      <p:grpSpPr>
        <a:xfrm>
          <a:off x="0" y="0"/>
          <a:ext cx="0" cy="0"/>
          <a:chOff x="0" y="0"/>
          <a:chExt cx="0" cy="0"/>
        </a:xfrm>
      </p:grpSpPr>
      <p:sp>
        <p:nvSpPr>
          <p:cNvPr id="513" name="Shape 513"/>
          <p:cNvSpPr txBox="1"/>
          <p:nvPr>
            <p:ph type="title"/>
          </p:nvPr>
        </p:nvSpPr>
        <p:spPr>
          <a:xfrm>
            <a:off x="468312" y="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Controlling Pitch, Roll &amp; Yaw</a:t>
            </a:r>
          </a:p>
        </p:txBody>
      </p:sp>
      <p:pic>
        <p:nvPicPr>
          <p:cNvPr id="514" name="Shape 514"/>
          <p:cNvPicPr preferRelativeResize="0"/>
          <p:nvPr>
            <p:ph idx="1" type="body"/>
          </p:nvPr>
        </p:nvPicPr>
        <p:blipFill rotWithShape="1">
          <a:blip r:embed="rId3">
            <a:alphaModFix/>
          </a:blip>
          <a:srcRect b="0" l="0" r="0" t="0"/>
          <a:stretch/>
        </p:blipFill>
        <p:spPr>
          <a:xfrm>
            <a:off x="179386" y="1125537"/>
            <a:ext cx="3960811" cy="5543549"/>
          </a:xfrm>
          <a:prstGeom prst="rect">
            <a:avLst/>
          </a:prstGeom>
          <a:noFill/>
          <a:ln>
            <a:noFill/>
          </a:ln>
        </p:spPr>
      </p:pic>
      <p:sp>
        <p:nvSpPr>
          <p:cNvPr id="515" name="Shape 515"/>
          <p:cNvSpPr txBox="1"/>
          <p:nvPr>
            <p:ph idx="1" type="body"/>
          </p:nvPr>
        </p:nvSpPr>
        <p:spPr>
          <a:xfrm>
            <a:off x="4356100" y="1125537"/>
            <a:ext cx="4787900" cy="547211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5000"/>
              <a:buFont typeface="Noto Sans Symbols"/>
              <a:buChar char="■"/>
            </a:pPr>
            <a:r>
              <a:rPr b="0" i="0" lang="en-US" sz="2800" u="none" cap="none" strike="noStrike">
                <a:solidFill>
                  <a:schemeClr val="lt1"/>
                </a:solidFill>
                <a:latin typeface="Tahoma"/>
                <a:ea typeface="Tahoma"/>
                <a:cs typeface="Tahoma"/>
                <a:sym typeface="Tahoma"/>
              </a:rPr>
              <a:t>Longitudinal axis runs from the nose to the tail – rocking side to side on this axis is roll</a:t>
            </a:r>
          </a:p>
          <a:p>
            <a:pPr indent="-342900" lvl="0" marL="342900" marR="0" rtl="0" algn="l">
              <a:lnSpc>
                <a:spcPct val="100000"/>
              </a:lnSpc>
              <a:spcBef>
                <a:spcPts val="560"/>
              </a:spcBef>
              <a:spcAft>
                <a:spcPts val="0"/>
              </a:spcAft>
              <a:buClr>
                <a:schemeClr val="hlink"/>
              </a:buClr>
              <a:buSzPct val="65000"/>
              <a:buFont typeface="Noto Sans Symbols"/>
              <a:buChar char="■"/>
            </a:pPr>
            <a:r>
              <a:rPr b="0" i="0" lang="en-US" sz="2800" u="none" cap="none" strike="noStrike">
                <a:solidFill>
                  <a:schemeClr val="lt1"/>
                </a:solidFill>
                <a:latin typeface="Tahoma"/>
                <a:ea typeface="Tahoma"/>
                <a:cs typeface="Tahoma"/>
                <a:sym typeface="Tahoma"/>
              </a:rPr>
              <a:t>Vertical axis runs from the top to the bottom of the fuselage – nose swinging left to right is yaw</a:t>
            </a:r>
          </a:p>
          <a:p>
            <a:pPr indent="-342900" lvl="0" marL="342900" marR="0" rtl="0" algn="l">
              <a:lnSpc>
                <a:spcPct val="100000"/>
              </a:lnSpc>
              <a:spcBef>
                <a:spcPts val="560"/>
              </a:spcBef>
              <a:spcAft>
                <a:spcPts val="0"/>
              </a:spcAft>
              <a:buClr>
                <a:schemeClr val="hlink"/>
              </a:buClr>
              <a:buSzPct val="65000"/>
              <a:buFont typeface="Noto Sans Symbols"/>
              <a:buChar char="■"/>
            </a:pPr>
            <a:r>
              <a:rPr b="0" i="0" lang="en-US" sz="2800" u="none" cap="none" strike="noStrike">
                <a:solidFill>
                  <a:schemeClr val="lt1"/>
                </a:solidFill>
                <a:latin typeface="Tahoma"/>
                <a:ea typeface="Tahoma"/>
                <a:cs typeface="Tahoma"/>
                <a:sym typeface="Tahoma"/>
              </a:rPr>
              <a:t>Lateral axis runs from wing tip to wing tip – teetering up and down on this axis is pitch</a:t>
            </a:r>
          </a:p>
          <a:p>
            <a:pPr indent="-342900" lvl="0" marL="342900" marR="0" rtl="0" algn="l">
              <a:spcBef>
                <a:spcPts val="560"/>
              </a:spcBef>
              <a:spcAft>
                <a:spcPts val="0"/>
              </a:spcAft>
              <a:buClr>
                <a:schemeClr val="hlink"/>
              </a:buClr>
              <a:buSzPct val="65000"/>
              <a:buFont typeface="Noto Sans Symbols"/>
              <a:buNone/>
            </a:pPr>
            <a:r>
              <a:t/>
            </a:r>
            <a:endParaRPr b="0" i="0" sz="2800" u="none" cap="none" strike="noStrike">
              <a:solidFill>
                <a:schemeClr val="lt1"/>
              </a:solidFill>
              <a:latin typeface="Tahoma"/>
              <a:ea typeface="Tahoma"/>
              <a:cs typeface="Tahoma"/>
              <a:sym typeface="Tahoma"/>
            </a:endParaRP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9" name="Shape 519"/>
        <p:cNvGrpSpPr/>
        <p:nvPr/>
      </p:nvGrpSpPr>
      <p:grpSpPr>
        <a:xfrm>
          <a:off x="0" y="0"/>
          <a:ext cx="0" cy="0"/>
          <a:chOff x="0" y="0"/>
          <a:chExt cx="0" cy="0"/>
        </a:xfrm>
      </p:grpSpPr>
      <p:sp>
        <p:nvSpPr>
          <p:cNvPr id="520" name="Shape 520"/>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Using your notes and our discussion please complete “Aircraft Components”</a:t>
            </a: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4" name="Shape 524"/>
        <p:cNvGrpSpPr/>
        <p:nvPr/>
      </p:nvGrpSpPr>
      <p:grpSpPr>
        <a:xfrm>
          <a:off x="0" y="0"/>
          <a:ext cx="0" cy="0"/>
          <a:chOff x="0" y="0"/>
          <a:chExt cx="0" cy="0"/>
        </a:xfrm>
      </p:grpSpPr>
      <p:sp>
        <p:nvSpPr>
          <p:cNvPr id="525" name="Shape 525"/>
          <p:cNvSpPr txBox="1"/>
          <p:nvPr>
            <p:ph type="title"/>
          </p:nvPr>
        </p:nvSpPr>
        <p:spPr>
          <a:xfrm>
            <a:off x="457200" y="381000"/>
            <a:ext cx="8229600" cy="1371600"/>
          </a:xfrm>
          <a:prstGeom prst="rect">
            <a:avLst/>
          </a:prstGeom>
        </p:spPr>
        <p:txBody>
          <a:bodyPr anchorCtr="0" anchor="ctr" bIns="91425" lIns="91425" rIns="91425" tIns="91425">
            <a:noAutofit/>
          </a:bodyPr>
          <a:lstStyle/>
          <a:p>
            <a:pPr lvl="0">
              <a:spcBef>
                <a:spcPts val="0"/>
              </a:spcBef>
              <a:buNone/>
            </a:pPr>
            <a:r>
              <a:t/>
            </a:r>
            <a:endParaRPr/>
          </a:p>
        </p:txBody>
      </p:sp>
      <p:sp>
        <p:nvSpPr>
          <p:cNvPr id="526" name="Shape 526"/>
          <p:cNvSpPr txBox="1"/>
          <p:nvPr>
            <p:ph idx="1" type="body"/>
          </p:nvPr>
        </p:nvSpPr>
        <p:spPr>
          <a:xfrm>
            <a:off x="772850" y="2268150"/>
            <a:ext cx="8229600" cy="4114800"/>
          </a:xfrm>
          <a:prstGeom prst="rect">
            <a:avLst/>
          </a:prstGeom>
        </p:spPr>
        <p:txBody>
          <a:bodyPr anchorCtr="0" anchor="t" bIns="91425" lIns="91425" rIns="91425" tIns="91425">
            <a:noAutofit/>
          </a:bodyPr>
          <a:lstStyle/>
          <a:p>
            <a:pPr lvl="0">
              <a:spcBef>
                <a:spcPts val="0"/>
              </a:spcBef>
              <a:buNone/>
            </a:pPr>
            <a:r>
              <a:rPr lang="en-US" sz="1150">
                <a:solidFill>
                  <a:srgbClr val="424242"/>
                </a:solidFill>
                <a:highlight>
                  <a:srgbClr val="FFFFFF"/>
                </a:highlight>
                <a:latin typeface="Arial"/>
                <a:ea typeface="Arial"/>
                <a:cs typeface="Arial"/>
                <a:sym typeface="Arial"/>
              </a:rPr>
              <a:t>t.</a:t>
            </a:r>
          </a:p>
        </p:txBody>
      </p:sp>
      <p:pic>
        <p:nvPicPr>
          <p:cNvPr id="527" name="Shape 527"/>
          <p:cNvPicPr preferRelativeResize="0"/>
          <p:nvPr/>
        </p:nvPicPr>
        <p:blipFill>
          <a:blip r:embed="rId3">
            <a:alphaModFix/>
          </a:blip>
          <a:stretch>
            <a:fillRect/>
          </a:stretch>
        </p:blipFill>
        <p:spPr>
          <a:xfrm>
            <a:off x="457200" y="375524"/>
            <a:ext cx="8113265" cy="6007424"/>
          </a:xfrm>
          <a:prstGeom prst="rect">
            <a:avLst/>
          </a:prstGeom>
          <a:noFill/>
          <a:ln>
            <a:noFill/>
          </a:ln>
        </p:spPr>
      </p:pic>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1" name="Shape 531"/>
        <p:cNvGrpSpPr/>
        <p:nvPr/>
      </p:nvGrpSpPr>
      <p:grpSpPr>
        <a:xfrm>
          <a:off x="0" y="0"/>
          <a:ext cx="0" cy="0"/>
          <a:chOff x="0" y="0"/>
          <a:chExt cx="0" cy="0"/>
        </a:xfrm>
      </p:grpSpPr>
      <p:sp>
        <p:nvSpPr>
          <p:cNvPr id="532" name="Shape 532"/>
          <p:cNvSpPr txBox="1"/>
          <p:nvPr>
            <p:ph type="title"/>
          </p:nvPr>
        </p:nvSpPr>
        <p:spPr>
          <a:xfrm>
            <a:off x="457200" y="381000"/>
            <a:ext cx="8229600" cy="13716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000" u="none" cap="none" strike="noStrike">
                <a:solidFill>
                  <a:schemeClr val="lt2"/>
                </a:solidFill>
                <a:latin typeface="Tahoma"/>
                <a:ea typeface="Tahoma"/>
                <a:cs typeface="Tahoma"/>
                <a:sym typeface="Tahoma"/>
              </a:rPr>
              <a:t>Controlling Roll </a:t>
            </a:r>
          </a:p>
        </p:txBody>
      </p:sp>
      <p:sp>
        <p:nvSpPr>
          <p:cNvPr id="533" name="Shape 533"/>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spcBef>
                <a:spcPts val="560"/>
              </a:spcBef>
              <a:spcAft>
                <a:spcPts val="0"/>
              </a:spcAft>
              <a:buClr>
                <a:schemeClr val="hlink"/>
              </a:buClr>
              <a:buSzPct val="75833"/>
              <a:buFont typeface="Noto Sans Symbols"/>
              <a:buNone/>
            </a:pPr>
            <a:r>
              <a:rPr b="1" lang="en-US" sz="2400">
                <a:solidFill>
                  <a:srgbClr val="FFFFFF"/>
                </a:solidFill>
                <a:latin typeface="Arial"/>
                <a:ea typeface="Arial"/>
                <a:cs typeface="Arial"/>
                <a:sym typeface="Arial"/>
              </a:rPr>
              <a:t>Ailerons Controls Roll</a:t>
            </a:r>
            <a:r>
              <a:rPr lang="en-US" sz="2400">
                <a:solidFill>
                  <a:srgbClr val="FFFFFF"/>
                </a:solidFill>
                <a:latin typeface="Arial"/>
                <a:ea typeface="Arial"/>
                <a:cs typeface="Arial"/>
                <a:sym typeface="Arial"/>
              </a:rPr>
              <a:t> On the outer rear edge of each wing, the two ailerons move in opposite directions, up and down, decreasing lift on one wing while increasing it on the other. This causes the airplane to roll to the left or right. To turn the airplane, the pilot uses the ailerons to tilt the wings in the desired direction.</a:t>
            </a:r>
          </a:p>
        </p:txBody>
      </p:sp>
      <p:pic>
        <p:nvPicPr>
          <p:cNvPr id="534" name="Shape 534"/>
          <p:cNvPicPr preferRelativeResize="0"/>
          <p:nvPr/>
        </p:nvPicPr>
        <p:blipFill>
          <a:blip r:embed="rId3">
            <a:alphaModFix/>
          </a:blip>
          <a:stretch>
            <a:fillRect/>
          </a:stretch>
        </p:blipFill>
        <p:spPr>
          <a:xfrm>
            <a:off x="0" y="4670531"/>
            <a:ext cx="5539999" cy="1580774"/>
          </a:xfrm>
          <a:prstGeom prst="rect">
            <a:avLst/>
          </a:prstGeom>
          <a:noFill/>
          <a:ln>
            <a:noFill/>
          </a:ln>
        </p:spPr>
      </p:pic>
      <p:pic>
        <p:nvPicPr>
          <p:cNvPr id="535" name="Shape 535"/>
          <p:cNvPicPr preferRelativeResize="0"/>
          <p:nvPr/>
        </p:nvPicPr>
        <p:blipFill>
          <a:blip r:embed="rId4">
            <a:alphaModFix/>
          </a:blip>
          <a:stretch>
            <a:fillRect/>
          </a:stretch>
        </p:blipFill>
        <p:spPr>
          <a:xfrm>
            <a:off x="5184850" y="4670525"/>
            <a:ext cx="3882150" cy="1759925"/>
          </a:xfrm>
          <a:prstGeom prst="rect">
            <a:avLst/>
          </a:prstGeom>
          <a:noFill/>
          <a:ln>
            <a:noFill/>
          </a:ln>
        </p:spPr>
      </p:pic>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9" name="Shape 539"/>
        <p:cNvGrpSpPr/>
        <p:nvPr/>
      </p:nvGrpSpPr>
      <p:grpSpPr>
        <a:xfrm>
          <a:off x="0" y="0"/>
          <a:ext cx="0" cy="0"/>
          <a:chOff x="0" y="0"/>
          <a:chExt cx="0" cy="0"/>
        </a:xfrm>
      </p:grpSpPr>
      <p:sp>
        <p:nvSpPr>
          <p:cNvPr id="540" name="Shape 540"/>
          <p:cNvSpPr txBox="1"/>
          <p:nvPr>
            <p:ph type="title"/>
          </p:nvPr>
        </p:nvSpPr>
        <p:spPr>
          <a:xfrm>
            <a:off x="457200" y="381000"/>
            <a:ext cx="8229600" cy="13716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000" u="none" cap="none" strike="noStrike">
                <a:solidFill>
                  <a:schemeClr val="lt2"/>
                </a:solidFill>
                <a:latin typeface="Tahoma"/>
                <a:ea typeface="Tahoma"/>
                <a:cs typeface="Tahoma"/>
                <a:sym typeface="Tahoma"/>
              </a:rPr>
              <a:t>Controlling </a:t>
            </a:r>
            <a:r>
              <a:rPr lang="en-US" sz="4000"/>
              <a:t>Yaw</a:t>
            </a:r>
          </a:p>
        </p:txBody>
      </p:sp>
      <p:sp>
        <p:nvSpPr>
          <p:cNvPr id="541" name="Shape 541"/>
          <p:cNvSpPr txBox="1"/>
          <p:nvPr>
            <p:ph idx="1" type="body"/>
          </p:nvPr>
        </p:nvSpPr>
        <p:spPr>
          <a:xfrm>
            <a:off x="664625" y="1995550"/>
            <a:ext cx="8229600" cy="4114800"/>
          </a:xfrm>
          <a:prstGeom prst="rect">
            <a:avLst/>
          </a:prstGeom>
          <a:noFill/>
          <a:ln>
            <a:noFill/>
          </a:ln>
        </p:spPr>
        <p:txBody>
          <a:bodyPr anchorCtr="0" anchor="t" bIns="45700" lIns="91425" rIns="91425" tIns="45700">
            <a:noAutofit/>
          </a:bodyPr>
          <a:lstStyle/>
          <a:p>
            <a:pPr indent="-342900" lvl="0" marL="342900" marR="0" rtl="0" algn="l">
              <a:spcBef>
                <a:spcPts val="560"/>
              </a:spcBef>
              <a:spcAft>
                <a:spcPts val="0"/>
              </a:spcAft>
              <a:buClr>
                <a:schemeClr val="hlink"/>
              </a:buClr>
              <a:buSzPct val="75833"/>
              <a:buFont typeface="Noto Sans Symbols"/>
              <a:buNone/>
            </a:pPr>
            <a:r>
              <a:rPr b="1" lang="en-US" sz="2400">
                <a:solidFill>
                  <a:srgbClr val="FFFFFF"/>
                </a:solidFill>
                <a:latin typeface="Arial"/>
                <a:ea typeface="Arial"/>
                <a:cs typeface="Arial"/>
                <a:sym typeface="Arial"/>
              </a:rPr>
              <a:t>The Rudder Controls Yaw On the vertical tail fin, the rudder swivels from side to side, pushing the tail in a left or right direction. A pilot usually uses the rudder along with the ailerons to turn the airplane.</a:t>
            </a:r>
          </a:p>
        </p:txBody>
      </p:sp>
      <p:pic>
        <p:nvPicPr>
          <p:cNvPr id="542" name="Shape 542"/>
          <p:cNvPicPr preferRelativeResize="0"/>
          <p:nvPr/>
        </p:nvPicPr>
        <p:blipFill>
          <a:blip r:embed="rId3">
            <a:alphaModFix/>
          </a:blip>
          <a:stretch>
            <a:fillRect/>
          </a:stretch>
        </p:blipFill>
        <p:spPr>
          <a:xfrm>
            <a:off x="147925" y="3536978"/>
            <a:ext cx="3629925" cy="2649824"/>
          </a:xfrm>
          <a:prstGeom prst="rect">
            <a:avLst/>
          </a:prstGeom>
          <a:noFill/>
          <a:ln>
            <a:noFill/>
          </a:ln>
        </p:spPr>
      </p:pic>
      <p:pic>
        <p:nvPicPr>
          <p:cNvPr id="543" name="Shape 543"/>
          <p:cNvPicPr preferRelativeResize="0"/>
          <p:nvPr/>
        </p:nvPicPr>
        <p:blipFill>
          <a:blip r:embed="rId4">
            <a:alphaModFix/>
          </a:blip>
          <a:stretch>
            <a:fillRect/>
          </a:stretch>
        </p:blipFill>
        <p:spPr>
          <a:xfrm>
            <a:off x="3918150" y="3613428"/>
            <a:ext cx="5068016" cy="2496925"/>
          </a:xfrm>
          <a:prstGeom prst="rect">
            <a:avLst/>
          </a:prstGeom>
          <a:noFill/>
          <a:ln>
            <a:noFill/>
          </a:ln>
        </p:spPr>
      </p:pic>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7" name="Shape 547"/>
        <p:cNvGrpSpPr/>
        <p:nvPr/>
      </p:nvGrpSpPr>
      <p:grpSpPr>
        <a:xfrm>
          <a:off x="0" y="0"/>
          <a:ext cx="0" cy="0"/>
          <a:chOff x="0" y="0"/>
          <a:chExt cx="0" cy="0"/>
        </a:xfrm>
      </p:grpSpPr>
      <p:sp>
        <p:nvSpPr>
          <p:cNvPr id="548" name="Shape 548"/>
          <p:cNvSpPr txBox="1"/>
          <p:nvPr>
            <p:ph type="title"/>
          </p:nvPr>
        </p:nvSpPr>
        <p:spPr>
          <a:xfrm>
            <a:off x="457200" y="381000"/>
            <a:ext cx="8229600" cy="13716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000" u="none" cap="none" strike="noStrike">
                <a:solidFill>
                  <a:schemeClr val="lt2"/>
                </a:solidFill>
                <a:latin typeface="Tahoma"/>
                <a:ea typeface="Tahoma"/>
                <a:cs typeface="Tahoma"/>
                <a:sym typeface="Tahoma"/>
              </a:rPr>
              <a:t>Controlling</a:t>
            </a:r>
            <a:r>
              <a:rPr lang="en-US" sz="4000"/>
              <a:t> Pitch</a:t>
            </a:r>
          </a:p>
        </p:txBody>
      </p:sp>
      <p:sp>
        <p:nvSpPr>
          <p:cNvPr id="549" name="Shape 549"/>
          <p:cNvSpPr txBox="1"/>
          <p:nvPr>
            <p:ph idx="1" type="body"/>
          </p:nvPr>
        </p:nvSpPr>
        <p:spPr>
          <a:xfrm>
            <a:off x="457200" y="1995550"/>
            <a:ext cx="8229600" cy="4114800"/>
          </a:xfrm>
          <a:prstGeom prst="rect">
            <a:avLst/>
          </a:prstGeom>
          <a:noFill/>
          <a:ln>
            <a:noFill/>
          </a:ln>
        </p:spPr>
        <p:txBody>
          <a:bodyPr anchorCtr="0" anchor="t" bIns="45700" lIns="91425" rIns="91425" tIns="45700">
            <a:noAutofit/>
          </a:bodyPr>
          <a:lstStyle/>
          <a:p>
            <a:pPr indent="-342900" lvl="0" marL="342900" marR="0" rtl="0" algn="l">
              <a:spcBef>
                <a:spcPts val="560"/>
              </a:spcBef>
              <a:spcAft>
                <a:spcPts val="0"/>
              </a:spcAft>
              <a:buClr>
                <a:schemeClr val="hlink"/>
              </a:buClr>
              <a:buSzPct val="75833"/>
              <a:buFont typeface="Noto Sans Symbols"/>
              <a:buNone/>
            </a:pPr>
            <a:r>
              <a:rPr b="1" lang="en-US" sz="2400">
                <a:solidFill>
                  <a:srgbClr val="FFFFFF"/>
                </a:solidFill>
                <a:latin typeface="Arial"/>
                <a:ea typeface="Arial"/>
                <a:cs typeface="Arial"/>
                <a:sym typeface="Arial"/>
              </a:rPr>
              <a:t>The Elevator Controls </a:t>
            </a:r>
            <a:r>
              <a:rPr lang="en-US" sz="2400">
                <a:solidFill>
                  <a:srgbClr val="FFFFFF"/>
                </a:solidFill>
                <a:latin typeface="Arial"/>
                <a:ea typeface="Arial"/>
                <a:cs typeface="Arial"/>
                <a:sym typeface="Arial"/>
              </a:rPr>
              <a:t>Pitch On the horizontal tail surface, the elevator tilts up or down, decreasing or increasing lift on the tail. This tilts the nose of the airplane up and down.</a:t>
            </a:r>
          </a:p>
        </p:txBody>
      </p:sp>
      <p:pic>
        <p:nvPicPr>
          <p:cNvPr id="550" name="Shape 550"/>
          <p:cNvPicPr preferRelativeResize="0"/>
          <p:nvPr/>
        </p:nvPicPr>
        <p:blipFill>
          <a:blip r:embed="rId3">
            <a:alphaModFix/>
          </a:blip>
          <a:stretch>
            <a:fillRect/>
          </a:stretch>
        </p:blipFill>
        <p:spPr>
          <a:xfrm>
            <a:off x="4898430" y="4825080"/>
            <a:ext cx="3886074" cy="2032928"/>
          </a:xfrm>
          <a:prstGeom prst="rect">
            <a:avLst/>
          </a:prstGeom>
          <a:noFill/>
          <a:ln>
            <a:noFill/>
          </a:ln>
        </p:spPr>
      </p:pic>
      <p:pic>
        <p:nvPicPr>
          <p:cNvPr id="551" name="Shape 551"/>
          <p:cNvPicPr preferRelativeResize="0"/>
          <p:nvPr/>
        </p:nvPicPr>
        <p:blipFill>
          <a:blip r:embed="rId4">
            <a:alphaModFix/>
          </a:blip>
          <a:stretch>
            <a:fillRect/>
          </a:stretch>
        </p:blipFill>
        <p:spPr>
          <a:xfrm>
            <a:off x="269275" y="3619805"/>
            <a:ext cx="5910100" cy="1843375"/>
          </a:xfrm>
          <a:prstGeom prst="rect">
            <a:avLst/>
          </a:prstGeom>
          <a:noFill/>
          <a:ln>
            <a:noFill/>
          </a:ln>
        </p:spPr>
      </p:pic>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5" name="Shape 555"/>
        <p:cNvGrpSpPr/>
        <p:nvPr/>
      </p:nvGrpSpPr>
      <p:grpSpPr>
        <a:xfrm>
          <a:off x="0" y="0"/>
          <a:ext cx="0" cy="0"/>
          <a:chOff x="0" y="0"/>
          <a:chExt cx="0" cy="0"/>
        </a:xfrm>
      </p:grpSpPr>
      <p:sp>
        <p:nvSpPr>
          <p:cNvPr id="556" name="Shape 556"/>
          <p:cNvSpPr txBox="1"/>
          <p:nvPr>
            <p:ph type="title"/>
          </p:nvPr>
        </p:nvSpPr>
        <p:spPr>
          <a:xfrm>
            <a:off x="457200" y="381000"/>
            <a:ext cx="8229600" cy="13716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2"/>
              </a:buClr>
              <a:buSzPct val="25000"/>
              <a:buFont typeface="Tahoma"/>
              <a:buNone/>
            </a:pPr>
            <a:r>
              <a:rPr lang="en-US" sz="3600">
                <a:solidFill>
                  <a:srgbClr val="FFFFFF"/>
                </a:solidFill>
                <a:latin typeface="Arial"/>
                <a:ea typeface="Arial"/>
                <a:cs typeface="Arial"/>
                <a:sym typeface="Arial"/>
              </a:rPr>
              <a:t>What does a plane’s “Tail Fin” do? </a:t>
            </a:r>
          </a:p>
        </p:txBody>
      </p:sp>
      <p:sp>
        <p:nvSpPr>
          <p:cNvPr id="557" name="Shape 557"/>
          <p:cNvSpPr txBox="1"/>
          <p:nvPr>
            <p:ph idx="1" type="body"/>
          </p:nvPr>
        </p:nvSpPr>
        <p:spPr>
          <a:xfrm>
            <a:off x="457200" y="1995550"/>
            <a:ext cx="8229600" cy="4114800"/>
          </a:xfrm>
          <a:prstGeom prst="rect">
            <a:avLst/>
          </a:prstGeom>
          <a:noFill/>
          <a:ln>
            <a:noFill/>
          </a:ln>
        </p:spPr>
        <p:txBody>
          <a:bodyPr anchorCtr="0" anchor="t" bIns="45700" lIns="91425" rIns="91425" tIns="45700">
            <a:noAutofit/>
          </a:bodyPr>
          <a:lstStyle/>
          <a:p>
            <a:pPr indent="-342900" lvl="0" marL="342900" marR="0" rtl="0" algn="l">
              <a:spcBef>
                <a:spcPts val="560"/>
              </a:spcBef>
              <a:spcAft>
                <a:spcPts val="0"/>
              </a:spcAft>
              <a:buClr>
                <a:schemeClr val="hlink"/>
              </a:buClr>
              <a:buSzPct val="60666"/>
              <a:buFont typeface="Noto Sans Symbols"/>
              <a:buNone/>
            </a:pPr>
            <a:r>
              <a:rPr lang="en-US" sz="3000">
                <a:solidFill>
                  <a:srgbClr val="FFFFFF"/>
                </a:solidFill>
                <a:latin typeface="Arial"/>
                <a:ea typeface="Arial"/>
                <a:cs typeface="Arial"/>
                <a:sym typeface="Arial"/>
              </a:rPr>
              <a:t>A vertical stabilizer, or tail fin, keeps the airplane lined up with its direction of motion. Air presses against both its surfaces with equal force when the airplane is moving straight ahead. But if the airplane pivots to the right or left, air pressure increases on one side of the stabilizer and decreases on the other. This imbalance in pressure pushes the tail back into line.</a:t>
            </a:r>
          </a:p>
        </p:txBody>
      </p:sp>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1" name="Shape 561"/>
        <p:cNvGrpSpPr/>
        <p:nvPr/>
      </p:nvGrpSpPr>
      <p:grpSpPr>
        <a:xfrm>
          <a:off x="0" y="0"/>
          <a:ext cx="0" cy="0"/>
          <a:chOff x="0" y="0"/>
          <a:chExt cx="0" cy="0"/>
        </a:xfrm>
      </p:grpSpPr>
      <p:sp>
        <p:nvSpPr>
          <p:cNvPr id="562" name="Shape 562"/>
          <p:cNvSpPr txBox="1"/>
          <p:nvPr>
            <p:ph type="title"/>
          </p:nvPr>
        </p:nvSpPr>
        <p:spPr>
          <a:xfrm>
            <a:off x="457200" y="381000"/>
            <a:ext cx="8229600" cy="13716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2"/>
              </a:buClr>
              <a:buSzPct val="25000"/>
              <a:buFont typeface="Tahoma"/>
              <a:buNone/>
            </a:pPr>
            <a:r>
              <a:rPr lang="en-US" sz="3600">
                <a:solidFill>
                  <a:srgbClr val="FFFFFF"/>
                </a:solidFill>
                <a:latin typeface="Arial"/>
                <a:ea typeface="Arial"/>
                <a:cs typeface="Arial"/>
                <a:sym typeface="Arial"/>
              </a:rPr>
              <a:t>What is an airplane’s “Rear Wing” for?</a:t>
            </a:r>
          </a:p>
        </p:txBody>
      </p:sp>
      <p:sp>
        <p:nvSpPr>
          <p:cNvPr id="563" name="Shape 563"/>
          <p:cNvSpPr txBox="1"/>
          <p:nvPr>
            <p:ph idx="1" type="body"/>
          </p:nvPr>
        </p:nvSpPr>
        <p:spPr>
          <a:xfrm>
            <a:off x="514600" y="1909475"/>
            <a:ext cx="8229600" cy="4114800"/>
          </a:xfrm>
          <a:prstGeom prst="rect">
            <a:avLst/>
          </a:prstGeom>
          <a:noFill/>
          <a:ln>
            <a:noFill/>
          </a:ln>
        </p:spPr>
        <p:txBody>
          <a:bodyPr anchorCtr="0" anchor="t" bIns="45700" lIns="91425" rIns="91425" tIns="45700">
            <a:noAutofit/>
          </a:bodyPr>
          <a:lstStyle/>
          <a:p>
            <a:pPr indent="-342900" lvl="0" marL="342900" marR="0" rtl="0" algn="l">
              <a:spcBef>
                <a:spcPts val="560"/>
              </a:spcBef>
              <a:spcAft>
                <a:spcPts val="0"/>
              </a:spcAft>
              <a:buClr>
                <a:schemeClr val="hlink"/>
              </a:buClr>
              <a:buSzPct val="75833"/>
              <a:buFont typeface="Noto Sans Symbols"/>
              <a:buNone/>
            </a:pPr>
            <a:r>
              <a:rPr lang="en-US" sz="2400">
                <a:solidFill>
                  <a:srgbClr val="FFFFFF"/>
                </a:solidFill>
                <a:latin typeface="Arial"/>
                <a:ea typeface="Arial"/>
                <a:cs typeface="Arial"/>
                <a:sym typeface="Arial"/>
              </a:rPr>
              <a:t>Like the vertical stabilizer, the horizontal stabilizer helps keep the airplane aligned with its direction of motion. If the airplane tilts up or down, air pressure increases on one side of the stabilizer and decreases on the other, pushing it back to its original position. The stabilizer also holds the tail down, countering the tendency of the nose to tilt downward — a result of the airplane’s center of gravity being forward of the wing’s center of lift.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idx="1" type="body"/>
          </p:nvPr>
        </p:nvSpPr>
        <p:spPr>
          <a:xfrm>
            <a:off x="457200" y="549275"/>
            <a:ext cx="8229600" cy="597535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hlink"/>
              </a:buClr>
              <a:buSzPct val="64999"/>
              <a:buFont typeface="Noto Sans Symbols"/>
              <a:buChar char="■"/>
            </a:pPr>
            <a:r>
              <a:rPr b="1" i="0" lang="en-US" sz="3200" u="sng" cap="none" strike="noStrike">
                <a:solidFill>
                  <a:schemeClr val="lt1"/>
                </a:solidFill>
                <a:latin typeface="Tahoma"/>
                <a:ea typeface="Tahoma"/>
                <a:cs typeface="Tahoma"/>
                <a:sym typeface="Tahoma"/>
              </a:rPr>
              <a:t>Air Pressure: </a:t>
            </a:r>
          </a:p>
          <a:p>
            <a:pPr indent="-342900" lvl="0" marL="342900" marR="0" rtl="0" algn="l">
              <a:lnSpc>
                <a:spcPct val="9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 The closer to the earth you get, the greater the air pressure</a:t>
            </a:r>
          </a:p>
          <a:p>
            <a:pPr indent="-342900" lvl="0" marL="342900" marR="0" rtl="0" algn="l">
              <a:lnSpc>
                <a:spcPct val="9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 Air pressure (atmospheric pressure) is all around you</a:t>
            </a:r>
          </a:p>
          <a:p>
            <a:pPr indent="-342900" lvl="0" marL="342900" marR="0" rtl="0" algn="l">
              <a:lnSpc>
                <a:spcPct val="90000"/>
              </a:lnSpc>
              <a:spcBef>
                <a:spcPts val="640"/>
              </a:spcBef>
              <a:spcAft>
                <a:spcPts val="0"/>
              </a:spcAft>
              <a:buClr>
                <a:schemeClr val="hlink"/>
              </a:buClr>
              <a:buSzPct val="64999"/>
              <a:buFont typeface="Noto Sans Symbols"/>
              <a:buChar char="■"/>
            </a:pPr>
            <a:r>
              <a:rPr b="1" i="0" lang="en-US" sz="3200" u="none" cap="none" strike="noStrike">
                <a:solidFill>
                  <a:schemeClr val="lt1"/>
                </a:solidFill>
                <a:latin typeface="Tahoma"/>
                <a:ea typeface="Tahoma"/>
                <a:cs typeface="Tahoma"/>
                <a:sym typeface="Tahoma"/>
              </a:rPr>
              <a:t>- </a:t>
            </a:r>
            <a:r>
              <a:rPr b="0" i="0" lang="en-US" sz="3200" u="none" cap="none" strike="noStrike">
                <a:solidFill>
                  <a:schemeClr val="lt1"/>
                </a:solidFill>
                <a:latin typeface="Tahoma"/>
                <a:ea typeface="Tahoma"/>
                <a:cs typeface="Tahoma"/>
                <a:sym typeface="Tahoma"/>
              </a:rPr>
              <a:t>Air pressure is the force exerted on you by the weight of tiny particles of air (air molecules)</a:t>
            </a:r>
          </a:p>
          <a:p>
            <a:pPr indent="-342900" lvl="0" marL="342900" marR="0" rtl="0" algn="l">
              <a:lnSpc>
                <a:spcPct val="9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 Air does not squish you because why?      You have air inside your body and that balances with the air pressure outside of you</a:t>
            </a:r>
          </a:p>
          <a:p>
            <a:pPr indent="-342900" lvl="0" marL="342900" marR="0" rtl="0" algn="l">
              <a:spcBef>
                <a:spcPts val="64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p:txBody>
      </p:sp>
    </p:spTree>
  </p:cSld>
  <p:clrMapOvr>
    <a:masterClrMapping/>
  </p:clrMapOvr>
  <p:transition spd="slow">
    <p:cut/>
  </p:transition>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7" name="Shape 567"/>
        <p:cNvGrpSpPr/>
        <p:nvPr/>
      </p:nvGrpSpPr>
      <p:grpSpPr>
        <a:xfrm>
          <a:off x="0" y="0"/>
          <a:ext cx="0" cy="0"/>
          <a:chOff x="0" y="0"/>
          <a:chExt cx="0" cy="0"/>
        </a:xfrm>
      </p:grpSpPr>
      <p:sp>
        <p:nvSpPr>
          <p:cNvPr id="568" name="Shape 568"/>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000" u="none" cap="none" strike="noStrike">
                <a:solidFill>
                  <a:schemeClr val="lt2"/>
                </a:solidFill>
                <a:latin typeface="Tahoma"/>
                <a:ea typeface="Tahoma"/>
                <a:cs typeface="Tahoma"/>
                <a:sym typeface="Tahoma"/>
              </a:rPr>
              <a:t>Lesson 6- Propulsion and Types of Planes</a:t>
            </a:r>
          </a:p>
        </p:txBody>
      </p:sp>
      <p:sp>
        <p:nvSpPr>
          <p:cNvPr id="569" name="Shape 569"/>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25000"/>
              <a:buFont typeface="Noto Sans Symbols"/>
              <a:buNone/>
            </a:pPr>
            <a:r>
              <a:rPr b="0" i="0" lang="en-US" sz="3200" u="none" cap="none" strike="noStrike">
                <a:solidFill>
                  <a:schemeClr val="lt1"/>
                </a:solidFill>
                <a:latin typeface="Tahoma"/>
                <a:ea typeface="Tahoma"/>
                <a:cs typeface="Tahoma"/>
                <a:sym typeface="Tahoma"/>
              </a:rPr>
              <a:t>http://www.learnalberta.ca/content/setf/HTML/StudentResource/source/topic_three.html</a:t>
            </a:r>
          </a:p>
          <a:p>
            <a:pPr indent="-342900" lvl="0" marL="342900" marR="0" rtl="0" algn="l">
              <a:lnSpc>
                <a:spcPct val="100000"/>
              </a:lnSpc>
              <a:spcBef>
                <a:spcPts val="640"/>
              </a:spcBef>
              <a:spcAft>
                <a:spcPts val="0"/>
              </a:spcAft>
              <a:buClr>
                <a:schemeClr val="hlink"/>
              </a:buClr>
              <a:buSzPct val="25000"/>
              <a:buFont typeface="Noto Sans Symbols"/>
              <a:buNone/>
            </a:pPr>
            <a:r>
              <a:rPr b="0" i="0" lang="en-US" sz="3200" u="none" cap="none" strike="noStrike">
                <a:solidFill>
                  <a:schemeClr val="lt1"/>
                </a:solidFill>
                <a:latin typeface="Tahoma"/>
                <a:ea typeface="Tahoma"/>
                <a:cs typeface="Tahoma"/>
                <a:sym typeface="Tahoma"/>
              </a:rPr>
              <a:t>Lesson 4</a:t>
            </a:r>
          </a:p>
          <a:p>
            <a:pPr indent="-342900" lvl="0" marL="342900" marR="0" rtl="0" algn="l">
              <a:spcBef>
                <a:spcPts val="64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p:txBody>
      </p:sp>
    </p:spTree>
  </p:cSld>
  <p:clrMapOvr>
    <a:masterClrMapping/>
  </p:clrMapOvr>
  <p:transition spd="slow">
    <p:cut/>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3" name="Shape 573"/>
        <p:cNvGrpSpPr/>
        <p:nvPr/>
      </p:nvGrpSpPr>
      <p:grpSpPr>
        <a:xfrm>
          <a:off x="0" y="0"/>
          <a:ext cx="0" cy="0"/>
          <a:chOff x="0" y="0"/>
          <a:chExt cx="0" cy="0"/>
        </a:xfrm>
      </p:grpSpPr>
      <p:sp>
        <p:nvSpPr>
          <p:cNvPr id="574" name="Shape 574"/>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Types of Airplanes</a:t>
            </a:r>
          </a:p>
        </p:txBody>
      </p:sp>
      <p:sp>
        <p:nvSpPr>
          <p:cNvPr id="575" name="Shape 575"/>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Complete “Types of Airplanes” sheet</a:t>
            </a:r>
          </a:p>
          <a:p>
            <a:pPr indent="-342900" lvl="0" marL="342900" marR="0" rtl="0" algn="l">
              <a:lnSpc>
                <a:spcPct val="100000"/>
              </a:lnSpc>
              <a:spcBef>
                <a:spcPts val="64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lnSpc>
                <a:spcPct val="10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Answer Key: White, SAM binder </a:t>
            </a:r>
          </a:p>
        </p:txBody>
      </p:sp>
    </p:spTree>
  </p:cSld>
  <p:clrMapOvr>
    <a:masterClrMapping/>
  </p:clrMapOvr>
  <p:transition spd="slow">
    <p:cut/>
  </p:transition>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9" name="Shape 579"/>
        <p:cNvGrpSpPr/>
        <p:nvPr/>
      </p:nvGrpSpPr>
      <p:grpSpPr>
        <a:xfrm>
          <a:off x="0" y="0"/>
          <a:ext cx="0" cy="0"/>
          <a:chOff x="0" y="0"/>
          <a:chExt cx="0" cy="0"/>
        </a:xfrm>
      </p:grpSpPr>
      <p:sp>
        <p:nvSpPr>
          <p:cNvPr id="580" name="Shape 580"/>
          <p:cNvSpPr txBox="1"/>
          <p:nvPr>
            <p:ph idx="1" type="body"/>
          </p:nvPr>
        </p:nvSpPr>
        <p:spPr>
          <a:xfrm>
            <a:off x="457200" y="476250"/>
            <a:ext cx="8229600" cy="561975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lnSpc>
                <a:spcPct val="100000"/>
              </a:lnSpc>
              <a:spcBef>
                <a:spcPts val="64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lnSpc>
                <a:spcPct val="10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I can construct and test propellers and other devices for propelling a model aircraft.</a:t>
            </a:r>
          </a:p>
        </p:txBody>
      </p:sp>
    </p:spTree>
  </p:cSld>
  <p:clrMapOvr>
    <a:masterClrMapping/>
  </p:clrMapOvr>
  <p:transition spd="slow">
    <p:cut/>
  </p:transition>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4" name="Shape 584"/>
        <p:cNvGrpSpPr/>
        <p:nvPr/>
      </p:nvGrpSpPr>
      <p:grpSpPr>
        <a:xfrm>
          <a:off x="0" y="0"/>
          <a:ext cx="0" cy="0"/>
          <a:chOff x="0" y="0"/>
          <a:chExt cx="0" cy="0"/>
        </a:xfrm>
      </p:grpSpPr>
      <p:sp>
        <p:nvSpPr>
          <p:cNvPr id="585" name="Shape 585"/>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Flying Rabbits</a:t>
            </a:r>
          </a:p>
        </p:txBody>
      </p:sp>
      <p:sp>
        <p:nvSpPr>
          <p:cNvPr id="586" name="Shape 586"/>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Materials:</a:t>
            </a:r>
          </a:p>
          <a:p>
            <a:pPr indent="-285750" lvl="1" marL="742950" marR="0" rtl="0" algn="l">
              <a:lnSpc>
                <a:spcPct val="100000"/>
              </a:lnSpc>
              <a:spcBef>
                <a:spcPts val="560"/>
              </a:spcBef>
              <a:spcAft>
                <a:spcPts val="0"/>
              </a:spcAft>
              <a:buClr>
                <a:schemeClr val="folHlink"/>
              </a:buClr>
              <a:buSzPct val="65000"/>
              <a:buFont typeface="Noto Sans Symbols"/>
              <a:buChar char="■"/>
            </a:pPr>
            <a:r>
              <a:rPr b="0" i="0" lang="en-US" sz="2800" u="none" cap="none" strike="noStrike">
                <a:solidFill>
                  <a:schemeClr val="lt1"/>
                </a:solidFill>
                <a:latin typeface="Tahoma"/>
                <a:ea typeface="Tahoma"/>
                <a:cs typeface="Tahoma"/>
                <a:sym typeface="Tahoma"/>
              </a:rPr>
              <a:t>Student: Master #9</a:t>
            </a:r>
          </a:p>
          <a:p>
            <a:pPr indent="-285750" lvl="1" marL="742950" marR="0" rtl="0" algn="l">
              <a:lnSpc>
                <a:spcPct val="100000"/>
              </a:lnSpc>
              <a:spcBef>
                <a:spcPts val="560"/>
              </a:spcBef>
              <a:spcAft>
                <a:spcPts val="0"/>
              </a:spcAft>
              <a:buClr>
                <a:schemeClr val="folHlink"/>
              </a:buClr>
              <a:buSzPct val="65000"/>
              <a:buFont typeface="Noto Sans Symbols"/>
              <a:buChar char="■"/>
            </a:pPr>
            <a:r>
              <a:rPr b="0" i="0" lang="en-US" sz="2800" u="none" cap="none" strike="noStrike">
                <a:solidFill>
                  <a:schemeClr val="lt1"/>
                </a:solidFill>
                <a:latin typeface="Tahoma"/>
                <a:ea typeface="Tahoma"/>
                <a:cs typeface="Tahoma"/>
                <a:sym typeface="Tahoma"/>
              </a:rPr>
              <a:t>Teacher: Page 30-31</a:t>
            </a:r>
          </a:p>
          <a:p>
            <a:pPr indent="-285750" lvl="1" marL="742950" marR="0" rtl="0" algn="l">
              <a:lnSpc>
                <a:spcPct val="100000"/>
              </a:lnSpc>
              <a:spcBef>
                <a:spcPts val="560"/>
              </a:spcBef>
              <a:spcAft>
                <a:spcPts val="0"/>
              </a:spcAft>
              <a:buClr>
                <a:schemeClr val="folHlink"/>
              </a:buClr>
              <a:buSzPct val="65000"/>
              <a:buFont typeface="Noto Sans Symbols"/>
              <a:buNone/>
            </a:pPr>
            <a:r>
              <a:t/>
            </a:r>
            <a:endParaRPr b="0" i="0" sz="2800" u="none" cap="none" strike="noStrike">
              <a:solidFill>
                <a:schemeClr val="lt1"/>
              </a:solidFill>
              <a:latin typeface="Tahoma"/>
              <a:ea typeface="Tahoma"/>
              <a:cs typeface="Tahoma"/>
              <a:sym typeface="Tahoma"/>
            </a:endParaRPr>
          </a:p>
          <a:p>
            <a:pPr indent="-285750" lvl="1" marL="742950" marR="0" rtl="0" algn="l">
              <a:lnSpc>
                <a:spcPct val="100000"/>
              </a:lnSpc>
              <a:spcBef>
                <a:spcPts val="560"/>
              </a:spcBef>
              <a:spcAft>
                <a:spcPts val="0"/>
              </a:spcAft>
              <a:buClr>
                <a:schemeClr val="folHlink"/>
              </a:buClr>
              <a:buSzPct val="65000"/>
              <a:buFont typeface="Noto Sans Symbols"/>
              <a:buChar char="■"/>
            </a:pPr>
            <a:r>
              <a:rPr b="0" i="0" lang="en-US" sz="2800" u="none" cap="none" strike="noStrike">
                <a:solidFill>
                  <a:schemeClr val="lt1"/>
                </a:solidFill>
                <a:latin typeface="Tahoma"/>
                <a:ea typeface="Tahoma"/>
                <a:cs typeface="Tahoma"/>
                <a:sym typeface="Tahoma"/>
              </a:rPr>
              <a:t>-Students can construct the flying rabbits from construction paper – they do not need the template of them</a:t>
            </a:r>
          </a:p>
        </p:txBody>
      </p:sp>
    </p:spTree>
  </p:cSld>
  <p:clrMapOvr>
    <a:masterClrMapping/>
  </p:clrMapOvr>
  <p:transition spd="slow">
    <p:cut/>
  </p:transition>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0" name="Shape 590"/>
        <p:cNvGrpSpPr/>
        <p:nvPr/>
      </p:nvGrpSpPr>
      <p:grpSpPr>
        <a:xfrm>
          <a:off x="0" y="0"/>
          <a:ext cx="0" cy="0"/>
          <a:chOff x="0" y="0"/>
          <a:chExt cx="0" cy="0"/>
        </a:xfrm>
      </p:grpSpPr>
      <p:sp>
        <p:nvSpPr>
          <p:cNvPr id="591" name="Shape 591"/>
          <p:cNvSpPr txBox="1"/>
          <p:nvPr>
            <p:ph idx="1" type="body"/>
          </p:nvPr>
        </p:nvSpPr>
        <p:spPr>
          <a:xfrm>
            <a:off x="457200" y="549275"/>
            <a:ext cx="8229600" cy="5546724"/>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lnSpc>
                <a:spcPct val="100000"/>
              </a:lnSpc>
              <a:spcBef>
                <a:spcPts val="64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lnSpc>
                <a:spcPct val="10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I can describe the differences between aircraft and spacecraft and identify reasons for the design difference</a:t>
            </a:r>
          </a:p>
        </p:txBody>
      </p:sp>
    </p:spTree>
  </p:cSld>
  <p:clrMapOvr>
    <a:masterClrMapping/>
  </p:clrMapOvr>
  <p:transition spd="slow">
    <p:cut/>
  </p:transition>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5" name="Shape 595"/>
        <p:cNvGrpSpPr/>
        <p:nvPr/>
      </p:nvGrpSpPr>
      <p:grpSpPr>
        <a:xfrm>
          <a:off x="0" y="0"/>
          <a:ext cx="0" cy="0"/>
          <a:chOff x="0" y="0"/>
          <a:chExt cx="0" cy="0"/>
        </a:xfrm>
      </p:grpSpPr>
      <p:graphicFrame>
        <p:nvGraphicFramePr>
          <p:cNvPr id="596" name="Shape 596"/>
          <p:cNvGraphicFramePr/>
          <p:nvPr/>
        </p:nvGraphicFramePr>
        <p:xfrm>
          <a:off x="0" y="44450"/>
          <a:ext cx="3000000" cy="3000000"/>
        </p:xfrm>
        <a:graphic>
          <a:graphicData uri="http://schemas.openxmlformats.org/drawingml/2006/table">
            <a:tbl>
              <a:tblPr>
                <a:noFill/>
                <a:tableStyleId>{A74D38A9-9331-4E74-ACC2-F65CDBA259B0}</a:tableStyleId>
              </a:tblPr>
              <a:tblGrid>
                <a:gridCol w="1890700"/>
                <a:gridCol w="5337175"/>
                <a:gridCol w="1916100"/>
              </a:tblGrid>
              <a:tr h="411150">
                <a:tc>
                  <a:txBody>
                    <a:bodyPr>
                      <a:noAutofit/>
                    </a:bodyPr>
                    <a:lstStyle/>
                    <a:p>
                      <a:pPr indent="0" lvl="0" marL="0" marR="0" rtl="0" algn="l">
                        <a:spcBef>
                          <a:spcPts val="0"/>
                        </a:spcBef>
                        <a:buSzPct val="25000"/>
                        <a:buNone/>
                      </a:pPr>
                      <a:r>
                        <a:t/>
                      </a:r>
                      <a:endParaRPr sz="1800">
                        <a:solidFill>
                          <a:schemeClr val="lt1"/>
                        </a:solidFill>
                        <a:latin typeface="Tahoma"/>
                        <a:ea typeface="Tahoma"/>
                        <a:cs typeface="Tahoma"/>
                        <a:sym typeface="Tahoma"/>
                      </a:endParaRP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lt1"/>
                        </a:buClr>
                        <a:buSzPct val="25000"/>
                        <a:buFont typeface="Times New Roman"/>
                        <a:buNone/>
                      </a:pPr>
                      <a:r>
                        <a:rPr b="0" i="0" lang="en-US" sz="1700" u="none">
                          <a:solidFill>
                            <a:schemeClr val="lt1"/>
                          </a:solidFill>
                          <a:latin typeface="Times New Roman"/>
                          <a:ea typeface="Times New Roman"/>
                          <a:cs typeface="Times New Roman"/>
                          <a:sym typeface="Times New Roman"/>
                        </a:rPr>
                        <a:t>Spacecraft </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ctr">
                        <a:lnSpc>
                          <a:spcPct val="100000"/>
                        </a:lnSpc>
                        <a:spcBef>
                          <a:spcPts val="0"/>
                        </a:spcBef>
                        <a:spcAft>
                          <a:spcPts val="0"/>
                        </a:spcAft>
                        <a:buClr>
                          <a:schemeClr val="lt1"/>
                        </a:buClr>
                        <a:buSzPct val="25000"/>
                        <a:buFont typeface="Times New Roman"/>
                        <a:buNone/>
                      </a:pPr>
                      <a:r>
                        <a:rPr b="0" i="0" lang="en-US" sz="1700" u="none">
                          <a:solidFill>
                            <a:schemeClr val="lt1"/>
                          </a:solidFill>
                          <a:latin typeface="Times New Roman"/>
                          <a:ea typeface="Times New Roman"/>
                          <a:cs typeface="Times New Roman"/>
                          <a:sym typeface="Times New Roman"/>
                        </a:rPr>
                        <a:t>Aircraft </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1770050">
                <a:tc>
                  <a:txBody>
                    <a:bodyPr>
                      <a:noAutofit/>
                    </a:bodyPr>
                    <a:lstStyle/>
                    <a:p>
                      <a:pPr indent="0" lvl="0" marL="0" marR="0" rtl="0" algn="ctr">
                        <a:lnSpc>
                          <a:spcPct val="100000"/>
                        </a:lnSpc>
                        <a:spcBef>
                          <a:spcPts val="0"/>
                        </a:spcBef>
                        <a:spcAft>
                          <a:spcPts val="0"/>
                        </a:spcAft>
                        <a:buClr>
                          <a:schemeClr val="lt1"/>
                        </a:buClr>
                        <a:buSzPct val="25000"/>
                        <a:buFont typeface="Times New Roman"/>
                        <a:buNone/>
                      </a:pPr>
                      <a:r>
                        <a:rPr b="0" i="0" lang="en-US" sz="1700" u="none">
                          <a:solidFill>
                            <a:schemeClr val="lt1"/>
                          </a:solidFill>
                          <a:latin typeface="Times New Roman"/>
                          <a:ea typeface="Times New Roman"/>
                          <a:cs typeface="Times New Roman"/>
                          <a:sym typeface="Times New Roman"/>
                        </a:rPr>
                        <a:t>How do they achieve lift? </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lt1"/>
                        </a:buClr>
                        <a:buSzPct val="25000"/>
                        <a:buFont typeface="Times New Roman"/>
                        <a:buNone/>
                      </a:pPr>
                      <a:r>
                        <a:rPr b="0" i="0" lang="en-US" sz="1700" u="none">
                          <a:solidFill>
                            <a:schemeClr val="lt1"/>
                          </a:solidFill>
                          <a:latin typeface="Times New Roman"/>
                          <a:ea typeface="Times New Roman"/>
                          <a:cs typeface="Times New Roman"/>
                          <a:sym typeface="Times New Roman"/>
                        </a:rPr>
                        <a:t>Since there is no air in space, Bernoulli’s Principle does not apply. Spacecraft generates thrust through 2 large rocket boosters and 3 engines. The engines burn liquid oxygen and hydrogen. The fuel for the engines is stored in a large tank attached to the shuttle. After lift-off, the fuel tank is detached from the shuttles. </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lt1"/>
                        </a:buClr>
                        <a:buSzPct val="25000"/>
                        <a:buFont typeface="Times New Roman"/>
                        <a:buNone/>
                      </a:pPr>
                      <a:r>
                        <a:rPr b="0" i="0" lang="en-US" sz="1700" u="none">
                          <a:solidFill>
                            <a:schemeClr val="lt1"/>
                          </a:solidFill>
                          <a:latin typeface="Times New Roman"/>
                          <a:ea typeface="Times New Roman"/>
                          <a:cs typeface="Times New Roman"/>
                          <a:sym typeface="Times New Roman"/>
                        </a:rPr>
                        <a:t>An airplane achieves lift by first generating thrust, which then creates enough speed to achieve lift. </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904875">
                <a:tc>
                  <a:txBody>
                    <a:bodyPr>
                      <a:noAutofit/>
                    </a:bodyPr>
                    <a:lstStyle/>
                    <a:p>
                      <a:pPr indent="0" lvl="0" marL="0" marR="0" rtl="0" algn="ctr">
                        <a:lnSpc>
                          <a:spcPct val="100000"/>
                        </a:lnSpc>
                        <a:spcBef>
                          <a:spcPts val="0"/>
                        </a:spcBef>
                        <a:spcAft>
                          <a:spcPts val="0"/>
                        </a:spcAft>
                        <a:buClr>
                          <a:schemeClr val="lt1"/>
                        </a:buClr>
                        <a:buSzPct val="25000"/>
                        <a:buFont typeface="Times New Roman"/>
                        <a:buNone/>
                      </a:pPr>
                      <a:r>
                        <a:rPr b="0" i="0" lang="en-US" sz="1700" u="none">
                          <a:solidFill>
                            <a:schemeClr val="lt1"/>
                          </a:solidFill>
                          <a:latin typeface="Times New Roman"/>
                          <a:ea typeface="Times New Roman"/>
                          <a:cs typeface="Times New Roman"/>
                          <a:sym typeface="Times New Roman"/>
                        </a:rPr>
                        <a:t>Inside the craft</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lt1"/>
                        </a:buClr>
                        <a:buSzPct val="25000"/>
                        <a:buFont typeface="Times New Roman"/>
                        <a:buNone/>
                      </a:pPr>
                      <a:r>
                        <a:rPr b="0" i="0" lang="en-US" sz="1700" u="none">
                          <a:solidFill>
                            <a:schemeClr val="lt1"/>
                          </a:solidFill>
                          <a:latin typeface="Times New Roman"/>
                          <a:ea typeface="Times New Roman"/>
                          <a:cs typeface="Times New Roman"/>
                          <a:sym typeface="Times New Roman"/>
                        </a:rPr>
                        <a:t>Spacecrafts are designed to meet the needs of the astronauts. Astronauts need air to breathe, food, water and a warm temperature. </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lt1"/>
                        </a:buClr>
                        <a:buSzPct val="25000"/>
                        <a:buFont typeface="Times New Roman"/>
                        <a:buNone/>
                      </a:pPr>
                      <a:r>
                        <a:rPr b="0" i="0" lang="en-US" sz="1700" u="none">
                          <a:solidFill>
                            <a:schemeClr val="lt1"/>
                          </a:solidFill>
                          <a:latin typeface="Times New Roman"/>
                          <a:ea typeface="Times New Roman"/>
                          <a:cs typeface="Times New Roman"/>
                          <a:sym typeface="Times New Roman"/>
                        </a:rPr>
                        <a:t>Carries people and cargo.</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062275">
                <a:tc>
                  <a:txBody>
                    <a:bodyPr>
                      <a:noAutofit/>
                    </a:bodyPr>
                    <a:lstStyle/>
                    <a:p>
                      <a:pPr indent="0" lvl="0" marL="0" marR="0" rtl="0" algn="ctr">
                        <a:lnSpc>
                          <a:spcPct val="100000"/>
                        </a:lnSpc>
                        <a:spcBef>
                          <a:spcPts val="0"/>
                        </a:spcBef>
                        <a:spcAft>
                          <a:spcPts val="0"/>
                        </a:spcAft>
                        <a:buClr>
                          <a:schemeClr val="lt1"/>
                        </a:buClr>
                        <a:buSzPct val="25000"/>
                        <a:buFont typeface="Times New Roman"/>
                        <a:buNone/>
                      </a:pPr>
                      <a:r>
                        <a:rPr b="0" i="0" lang="en-US" sz="1700" u="none">
                          <a:solidFill>
                            <a:schemeClr val="lt1"/>
                          </a:solidFill>
                          <a:latin typeface="Times New Roman"/>
                          <a:ea typeface="Times New Roman"/>
                          <a:cs typeface="Times New Roman"/>
                          <a:sym typeface="Times New Roman"/>
                        </a:rPr>
                        <a:t>How do they land?</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lt1"/>
                        </a:buClr>
                        <a:buSzPct val="25000"/>
                        <a:buFont typeface="Times New Roman"/>
                        <a:buNone/>
                      </a:pPr>
                      <a:r>
                        <a:rPr b="0" i="0" lang="en-US" sz="1700" u="none">
                          <a:solidFill>
                            <a:schemeClr val="lt1"/>
                          </a:solidFill>
                          <a:latin typeface="Times New Roman"/>
                          <a:ea typeface="Times New Roman"/>
                          <a:cs typeface="Times New Roman"/>
                          <a:sym typeface="Times New Roman"/>
                        </a:rPr>
                        <a:t>To come back to Earth, the shuttle needs position itself to come through the earths atmosphere. The shuttle is moving so fast that larger amounts of heat are generated from the friction of air molecules. Spacecraft are designed to be protected from the heat. They have reinforced carbon-carbon on the wings surface and underside, high temperature black surface insulation tiles on the upper forward fuselage and around the windows, and low temperature white surface tiles on the remaining areas. When the spacecraft enters the atmosphere, the shuttle is able to fly like an airplane.</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lt1"/>
                        </a:buClr>
                        <a:buSzPct val="25000"/>
                        <a:buFont typeface="Times New Roman"/>
                        <a:buNone/>
                      </a:pPr>
                      <a:r>
                        <a:rPr b="0" i="0" lang="en-US" sz="1700" u="none">
                          <a:solidFill>
                            <a:schemeClr val="lt1"/>
                          </a:solidFill>
                          <a:latin typeface="Times New Roman"/>
                          <a:ea typeface="Times New Roman"/>
                          <a:cs typeface="Times New Roman"/>
                          <a:sym typeface="Times New Roman"/>
                        </a:rPr>
                        <a:t>Position the elevators up so the tail goes up and the nose goes down.</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665150">
                <a:tc>
                  <a:txBody>
                    <a:bodyPr>
                      <a:noAutofit/>
                    </a:bodyPr>
                    <a:lstStyle/>
                    <a:p>
                      <a:pPr indent="0" lvl="0" marL="0" marR="0" rtl="0" algn="ctr">
                        <a:lnSpc>
                          <a:spcPct val="100000"/>
                        </a:lnSpc>
                        <a:spcBef>
                          <a:spcPts val="0"/>
                        </a:spcBef>
                        <a:spcAft>
                          <a:spcPts val="0"/>
                        </a:spcAft>
                        <a:buClr>
                          <a:schemeClr val="lt1"/>
                        </a:buClr>
                        <a:buSzPct val="25000"/>
                        <a:buFont typeface="Times New Roman"/>
                        <a:buNone/>
                      </a:pPr>
                      <a:r>
                        <a:rPr b="0" i="0" lang="en-US" sz="1700" u="none">
                          <a:solidFill>
                            <a:schemeClr val="lt1"/>
                          </a:solidFill>
                          <a:latin typeface="Times New Roman"/>
                          <a:ea typeface="Times New Roman"/>
                          <a:cs typeface="Times New Roman"/>
                          <a:sym typeface="Times New Roman"/>
                        </a:rPr>
                        <a:t>Wings </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lnSpc>
                          <a:spcPct val="100000"/>
                        </a:lnSpc>
                        <a:spcBef>
                          <a:spcPts val="0"/>
                        </a:spcBef>
                        <a:spcAft>
                          <a:spcPts val="0"/>
                        </a:spcAft>
                        <a:buClr>
                          <a:schemeClr val="lt1"/>
                        </a:buClr>
                        <a:buSzPct val="25000"/>
                        <a:buFont typeface="Times New Roman"/>
                        <a:buNone/>
                      </a:pPr>
                      <a:r>
                        <a:rPr b="0" i="0" lang="en-US" sz="1700" u="none">
                          <a:solidFill>
                            <a:schemeClr val="lt1"/>
                          </a:solidFill>
                          <a:latin typeface="Times New Roman"/>
                          <a:ea typeface="Times New Roman"/>
                          <a:cs typeface="Times New Roman"/>
                          <a:sym typeface="Times New Roman"/>
                        </a:rPr>
                        <a:t>Spacecraft have wings that can generate lift when needed. </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0" lvl="0" marL="0" marR="0" rtl="0" algn="l">
                        <a:spcBef>
                          <a:spcPts val="0"/>
                        </a:spcBef>
                        <a:buSzPct val="25000"/>
                        <a:buNone/>
                      </a:pPr>
                      <a:r>
                        <a:t/>
                      </a:r>
                      <a:endParaRPr sz="1800">
                        <a:solidFill>
                          <a:schemeClr val="lt1"/>
                        </a:solidFill>
                        <a:latin typeface="Tahoma"/>
                        <a:ea typeface="Tahoma"/>
                        <a:cs typeface="Tahoma"/>
                        <a:sym typeface="Tahoma"/>
                      </a:endParaRP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bl>
          </a:graphicData>
        </a:graphic>
      </p:graphicFrame>
      <p:sp>
        <p:nvSpPr>
          <p:cNvPr id="597" name="Shape 597"/>
          <p:cNvSpPr txBox="1"/>
          <p:nvPr/>
        </p:nvSpPr>
        <p:spPr>
          <a:xfrm>
            <a:off x="0" y="7129461"/>
            <a:ext cx="9144000" cy="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ahoma"/>
              <a:ea typeface="Tahoma"/>
              <a:cs typeface="Tahoma"/>
              <a:sym typeface="Tahoma"/>
            </a:endParaRPr>
          </a:p>
        </p:txBody>
      </p:sp>
    </p:spTree>
  </p:cSld>
  <p:clrMapOvr>
    <a:masterClrMapping/>
  </p:clrMapOvr>
  <p:transition spd="slow">
    <p:cut/>
  </p:transition>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1" name="Shape 601"/>
        <p:cNvGrpSpPr/>
        <p:nvPr/>
      </p:nvGrpSpPr>
      <p:grpSpPr>
        <a:xfrm>
          <a:off x="0" y="0"/>
          <a:ext cx="0" cy="0"/>
          <a:chOff x="0" y="0"/>
          <a:chExt cx="0" cy="0"/>
        </a:xfrm>
      </p:grpSpPr>
      <p:graphicFrame>
        <p:nvGraphicFramePr>
          <p:cNvPr id="602" name="Shape 602"/>
          <p:cNvGraphicFramePr/>
          <p:nvPr/>
        </p:nvGraphicFramePr>
        <p:xfrm>
          <a:off x="0" y="0"/>
          <a:ext cx="3000000" cy="3000000"/>
        </p:xfrm>
        <a:graphic>
          <a:graphicData uri="http://schemas.openxmlformats.org/drawingml/2006/table">
            <a:tbl>
              <a:tblPr>
                <a:noFill/>
                <a:tableStyleId>{A74D38A9-9331-4E74-ACC2-F65CDBA259B0}</a:tableStyleId>
              </a:tblPr>
              <a:tblGrid>
                <a:gridCol w="3048000"/>
                <a:gridCol w="3048000"/>
                <a:gridCol w="3048000"/>
              </a:tblGrid>
              <a:tr h="609600">
                <a:tc>
                  <a:txBody>
                    <a:bodyPr>
                      <a:noAutofit/>
                    </a:bodyPr>
                    <a:lstStyle/>
                    <a:p>
                      <a:pPr indent="0" lvl="0" marL="0" marR="0" rtl="0" algn="l">
                        <a:spcBef>
                          <a:spcPts val="0"/>
                        </a:spcBef>
                        <a:buSzPct val="25000"/>
                        <a:buNone/>
                      </a:pPr>
                      <a:r>
                        <a:t/>
                      </a:r>
                      <a:endParaRPr sz="1800">
                        <a:solidFill>
                          <a:schemeClr val="lt1"/>
                        </a:solidFill>
                        <a:latin typeface="Tahoma"/>
                        <a:ea typeface="Tahoma"/>
                        <a:cs typeface="Tahoma"/>
                        <a:sym typeface="Tahoma"/>
                      </a:endParaRP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342900" lvl="0" marL="342900" marR="0" rtl="0" algn="l">
                        <a:lnSpc>
                          <a:spcPct val="100000"/>
                        </a:lnSpc>
                        <a:spcBef>
                          <a:spcPts val="0"/>
                        </a:spcBef>
                        <a:spcAft>
                          <a:spcPts val="0"/>
                        </a:spcAft>
                        <a:buClr>
                          <a:schemeClr val="lt1"/>
                        </a:buClr>
                        <a:buSzPct val="25000"/>
                        <a:buFont typeface="Times New Roman"/>
                        <a:buNone/>
                      </a:pPr>
                      <a:r>
                        <a:rPr b="0" i="0" lang="en-US" sz="2800" u="none">
                          <a:solidFill>
                            <a:schemeClr val="lt1"/>
                          </a:solidFill>
                          <a:latin typeface="Times New Roman"/>
                          <a:ea typeface="Times New Roman"/>
                          <a:cs typeface="Times New Roman"/>
                          <a:sym typeface="Times New Roman"/>
                        </a:rPr>
                        <a:t>Design Differences</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342900" lvl="0" marL="342900" marR="0" rtl="0" algn="l">
                        <a:lnSpc>
                          <a:spcPct val="100000"/>
                        </a:lnSpc>
                        <a:spcBef>
                          <a:spcPts val="0"/>
                        </a:spcBef>
                        <a:spcAft>
                          <a:spcPts val="0"/>
                        </a:spcAft>
                        <a:buClr>
                          <a:schemeClr val="lt1"/>
                        </a:buClr>
                        <a:buSzPct val="25000"/>
                        <a:buFont typeface="Times New Roman"/>
                        <a:buNone/>
                      </a:pPr>
                      <a:r>
                        <a:rPr b="0" i="0" lang="en-US" sz="2800" u="none">
                          <a:solidFill>
                            <a:schemeClr val="lt1"/>
                          </a:solidFill>
                          <a:latin typeface="Times New Roman"/>
                          <a:ea typeface="Times New Roman"/>
                          <a:cs typeface="Times New Roman"/>
                          <a:sym typeface="Times New Roman"/>
                        </a:rPr>
                        <a:t>Reasons for Design</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2620950">
                <a:tc>
                  <a:txBody>
                    <a:bodyPr>
                      <a:noAutofit/>
                    </a:bodyPr>
                    <a:lstStyle/>
                    <a:p>
                      <a:pPr indent="-342900" lvl="0" marL="342900" marR="0" rtl="0" algn="l">
                        <a:lnSpc>
                          <a:spcPct val="100000"/>
                        </a:lnSpc>
                        <a:spcBef>
                          <a:spcPts val="0"/>
                        </a:spcBef>
                        <a:spcAft>
                          <a:spcPts val="0"/>
                        </a:spcAft>
                        <a:buClr>
                          <a:schemeClr val="lt1"/>
                        </a:buClr>
                        <a:buSzPct val="25000"/>
                        <a:buFont typeface="Times New Roman"/>
                        <a:buNone/>
                      </a:pPr>
                      <a:r>
                        <a:rPr b="0" i="0" lang="en-US" sz="2800" u="none">
                          <a:solidFill>
                            <a:schemeClr val="lt1"/>
                          </a:solidFill>
                          <a:latin typeface="Times New Roman"/>
                          <a:ea typeface="Times New Roman"/>
                          <a:cs typeface="Times New Roman"/>
                          <a:sym typeface="Times New Roman"/>
                        </a:rPr>
                        <a:t>Aircraft</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342900" lvl="0" marL="342900" marR="0" rtl="0" algn="l">
                        <a:lnSpc>
                          <a:spcPct val="100000"/>
                        </a:lnSpc>
                        <a:spcBef>
                          <a:spcPts val="0"/>
                        </a:spcBef>
                        <a:spcAft>
                          <a:spcPts val="0"/>
                        </a:spcAft>
                        <a:buClr>
                          <a:schemeClr val="lt1"/>
                        </a:buClr>
                        <a:buSzPct val="25000"/>
                        <a:buFont typeface="Times New Roman"/>
                        <a:buNone/>
                      </a:pPr>
                      <a:r>
                        <a:rPr b="0" i="0" lang="en-US" sz="2800" u="none">
                          <a:solidFill>
                            <a:schemeClr val="lt1"/>
                          </a:solidFill>
                          <a:latin typeface="Times New Roman"/>
                          <a:ea typeface="Times New Roman"/>
                          <a:cs typeface="Times New Roman"/>
                          <a:sym typeface="Times New Roman"/>
                        </a:rPr>
                        <a:t>-Wings</a:t>
                      </a:r>
                    </a:p>
                    <a:p>
                      <a:pPr indent="-342900" lvl="0" marL="342900" marR="0" rtl="0" algn="l">
                        <a:lnSpc>
                          <a:spcPct val="100000"/>
                        </a:lnSpc>
                        <a:spcBef>
                          <a:spcPts val="0"/>
                        </a:spcBef>
                        <a:spcAft>
                          <a:spcPts val="0"/>
                        </a:spcAft>
                        <a:buClr>
                          <a:schemeClr val="lt1"/>
                        </a:buClr>
                        <a:buSzPct val="25000"/>
                        <a:buFont typeface="Times New Roman"/>
                        <a:buNone/>
                      </a:pPr>
                      <a:r>
                        <a:rPr b="0" i="0" lang="en-US" sz="2800" u="none">
                          <a:solidFill>
                            <a:schemeClr val="lt1"/>
                          </a:solidFill>
                          <a:latin typeface="Times New Roman"/>
                          <a:ea typeface="Times New Roman"/>
                          <a:cs typeface="Times New Roman"/>
                          <a:sym typeface="Times New Roman"/>
                        </a:rPr>
                        <a:t>-Propeller or jet engines</a:t>
                      </a:r>
                    </a:p>
                    <a:p>
                      <a:pPr indent="-342900" lvl="0" marL="342900" marR="0" rtl="0" algn="l">
                        <a:lnSpc>
                          <a:spcPct val="100000"/>
                        </a:lnSpc>
                        <a:spcBef>
                          <a:spcPts val="0"/>
                        </a:spcBef>
                        <a:spcAft>
                          <a:spcPts val="0"/>
                        </a:spcAft>
                        <a:buClr>
                          <a:schemeClr val="lt1"/>
                        </a:buClr>
                        <a:buSzPct val="25000"/>
                        <a:buFont typeface="Times New Roman"/>
                        <a:buNone/>
                      </a:pPr>
                      <a:r>
                        <a:rPr b="0" i="0" lang="en-US" sz="2800" u="none">
                          <a:solidFill>
                            <a:schemeClr val="lt1"/>
                          </a:solidFill>
                          <a:latin typeface="Times New Roman"/>
                          <a:ea typeface="Times New Roman"/>
                          <a:cs typeface="Times New Roman"/>
                          <a:sym typeface="Times New Roman"/>
                        </a:rPr>
                        <a:t>-Wheels</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342900" lvl="0" marL="342900" marR="0" rtl="0" algn="l">
                        <a:lnSpc>
                          <a:spcPct val="100000"/>
                        </a:lnSpc>
                        <a:spcBef>
                          <a:spcPts val="0"/>
                        </a:spcBef>
                        <a:spcAft>
                          <a:spcPts val="0"/>
                        </a:spcAft>
                        <a:buClr>
                          <a:schemeClr val="lt1"/>
                        </a:buClr>
                        <a:buSzPct val="25000"/>
                        <a:buFont typeface="Times New Roman"/>
                        <a:buNone/>
                      </a:pPr>
                      <a:r>
                        <a:rPr b="0" i="0" lang="en-US" sz="2800" u="none">
                          <a:solidFill>
                            <a:schemeClr val="lt1"/>
                          </a:solidFill>
                          <a:latin typeface="Times New Roman"/>
                          <a:ea typeface="Times New Roman"/>
                          <a:cs typeface="Times New Roman"/>
                          <a:sym typeface="Times New Roman"/>
                        </a:rPr>
                        <a:t>-Provide lift in air </a:t>
                      </a:r>
                    </a:p>
                    <a:p>
                      <a:pPr indent="-342900" lvl="0" marL="342900" marR="0" rtl="0" algn="l">
                        <a:lnSpc>
                          <a:spcPct val="100000"/>
                        </a:lnSpc>
                        <a:spcBef>
                          <a:spcPts val="0"/>
                        </a:spcBef>
                        <a:spcAft>
                          <a:spcPts val="0"/>
                        </a:spcAft>
                        <a:buClr>
                          <a:schemeClr val="lt1"/>
                        </a:buClr>
                        <a:buSzPct val="25000"/>
                        <a:buFont typeface="Times New Roman"/>
                        <a:buNone/>
                      </a:pPr>
                      <a:r>
                        <a:rPr b="0" i="0" lang="en-US" sz="2800" u="none">
                          <a:solidFill>
                            <a:schemeClr val="lt1"/>
                          </a:solidFill>
                          <a:latin typeface="Times New Roman"/>
                          <a:ea typeface="Times New Roman"/>
                          <a:cs typeface="Times New Roman"/>
                          <a:sym typeface="Times New Roman"/>
                        </a:rPr>
                        <a:t>-Provide thrust using air</a:t>
                      </a:r>
                    </a:p>
                    <a:p>
                      <a:pPr indent="-342900" lvl="0" marL="342900" marR="0" rtl="0" algn="l">
                        <a:lnSpc>
                          <a:spcPct val="100000"/>
                        </a:lnSpc>
                        <a:spcBef>
                          <a:spcPts val="0"/>
                        </a:spcBef>
                        <a:spcAft>
                          <a:spcPts val="0"/>
                        </a:spcAft>
                        <a:buClr>
                          <a:schemeClr val="lt1"/>
                        </a:buClr>
                        <a:buSzPct val="25000"/>
                        <a:buFont typeface="Times New Roman"/>
                        <a:buNone/>
                      </a:pPr>
                      <a:r>
                        <a:rPr b="0" i="0" lang="en-US" sz="2800" u="none">
                          <a:solidFill>
                            <a:schemeClr val="lt1"/>
                          </a:solidFill>
                          <a:latin typeface="Times New Roman"/>
                          <a:ea typeface="Times New Roman"/>
                          <a:cs typeface="Times New Roman"/>
                          <a:sym typeface="Times New Roman"/>
                        </a:rPr>
                        <a:t>-For landing on a runway</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r h="3627425">
                <a:tc>
                  <a:txBody>
                    <a:bodyPr>
                      <a:noAutofit/>
                    </a:bodyPr>
                    <a:lstStyle/>
                    <a:p>
                      <a:pPr indent="-342900" lvl="0" marL="342900" marR="0" rtl="0" algn="l">
                        <a:lnSpc>
                          <a:spcPct val="100000"/>
                        </a:lnSpc>
                        <a:spcBef>
                          <a:spcPts val="0"/>
                        </a:spcBef>
                        <a:spcAft>
                          <a:spcPts val="0"/>
                        </a:spcAft>
                        <a:buClr>
                          <a:schemeClr val="lt1"/>
                        </a:buClr>
                        <a:buSzPct val="25000"/>
                        <a:buFont typeface="Times New Roman"/>
                        <a:buNone/>
                      </a:pPr>
                      <a:r>
                        <a:rPr b="0" i="0" lang="en-US" sz="2800" u="none">
                          <a:solidFill>
                            <a:schemeClr val="lt1"/>
                          </a:solidFill>
                          <a:latin typeface="Times New Roman"/>
                          <a:ea typeface="Times New Roman"/>
                          <a:cs typeface="Times New Roman"/>
                          <a:sym typeface="Times New Roman"/>
                        </a:rPr>
                        <a:t>Spacecraft </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342900" lvl="0" marL="342900" marR="0" rtl="0" algn="l">
                        <a:lnSpc>
                          <a:spcPct val="100000"/>
                        </a:lnSpc>
                        <a:spcBef>
                          <a:spcPts val="0"/>
                        </a:spcBef>
                        <a:spcAft>
                          <a:spcPts val="0"/>
                        </a:spcAft>
                        <a:buClr>
                          <a:schemeClr val="lt1"/>
                        </a:buClr>
                        <a:buSzPct val="25000"/>
                        <a:buFont typeface="Times New Roman"/>
                        <a:buNone/>
                      </a:pPr>
                      <a:r>
                        <a:rPr b="0" i="0" lang="en-US" sz="2800" u="none">
                          <a:solidFill>
                            <a:schemeClr val="lt1"/>
                          </a:solidFill>
                          <a:latin typeface="Times New Roman"/>
                          <a:ea typeface="Times New Roman"/>
                          <a:cs typeface="Times New Roman"/>
                          <a:sym typeface="Times New Roman"/>
                        </a:rPr>
                        <a:t>-Rocket engines</a:t>
                      </a:r>
                    </a:p>
                    <a:p>
                      <a:pPr indent="-342900" lvl="0" marL="342900" marR="0" rtl="0" algn="l">
                        <a:lnSpc>
                          <a:spcPct val="100000"/>
                        </a:lnSpc>
                        <a:spcBef>
                          <a:spcPts val="0"/>
                        </a:spcBef>
                        <a:spcAft>
                          <a:spcPts val="0"/>
                        </a:spcAft>
                        <a:buClr>
                          <a:schemeClr val="lt1"/>
                        </a:buClr>
                        <a:buSzPct val="25000"/>
                        <a:buFont typeface="Times New Roman"/>
                        <a:buNone/>
                      </a:pPr>
                      <a:r>
                        <a:rPr b="0" i="0" lang="en-US" sz="2800" u="none">
                          <a:solidFill>
                            <a:schemeClr val="lt1"/>
                          </a:solidFill>
                          <a:latin typeface="Times New Roman"/>
                          <a:ea typeface="Times New Roman"/>
                          <a:cs typeface="Times New Roman"/>
                          <a:sym typeface="Times New Roman"/>
                        </a:rPr>
                        <a:t>-Heat shield </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c>
                  <a:txBody>
                    <a:bodyPr>
                      <a:noAutofit/>
                    </a:bodyPr>
                    <a:lstStyle/>
                    <a:p>
                      <a:pPr indent="-342900" lvl="0" marL="342900" marR="0" rtl="0" algn="l">
                        <a:lnSpc>
                          <a:spcPct val="100000"/>
                        </a:lnSpc>
                        <a:spcBef>
                          <a:spcPts val="0"/>
                        </a:spcBef>
                        <a:spcAft>
                          <a:spcPts val="0"/>
                        </a:spcAft>
                        <a:buClr>
                          <a:schemeClr val="lt1"/>
                        </a:buClr>
                        <a:buSzPct val="25000"/>
                        <a:buFont typeface="Times New Roman"/>
                        <a:buNone/>
                      </a:pPr>
                      <a:r>
                        <a:rPr b="0" i="0" lang="en-US" sz="2800" u="none">
                          <a:solidFill>
                            <a:schemeClr val="lt1"/>
                          </a:solidFill>
                          <a:latin typeface="Times New Roman"/>
                          <a:ea typeface="Times New Roman"/>
                          <a:cs typeface="Times New Roman"/>
                          <a:sym typeface="Times New Roman"/>
                        </a:rPr>
                        <a:t>-Release burned fuel for propulsion, as no air in space</a:t>
                      </a:r>
                    </a:p>
                    <a:p>
                      <a:pPr indent="-342900" lvl="0" marL="342900" marR="0" rtl="0" algn="l">
                        <a:lnSpc>
                          <a:spcPct val="100000"/>
                        </a:lnSpc>
                        <a:spcBef>
                          <a:spcPts val="0"/>
                        </a:spcBef>
                        <a:spcAft>
                          <a:spcPts val="0"/>
                        </a:spcAft>
                        <a:buClr>
                          <a:schemeClr val="lt1"/>
                        </a:buClr>
                        <a:buSzPct val="25000"/>
                        <a:buFont typeface="Times New Roman"/>
                        <a:buNone/>
                      </a:pPr>
                      <a:r>
                        <a:rPr b="0" i="0" lang="en-US" sz="2800" u="none">
                          <a:solidFill>
                            <a:schemeClr val="lt1"/>
                          </a:solidFill>
                          <a:latin typeface="Times New Roman"/>
                          <a:ea typeface="Times New Roman"/>
                          <a:cs typeface="Times New Roman"/>
                          <a:sym typeface="Times New Roman"/>
                        </a:rPr>
                        <a:t>-to protect passengers upon re-entry </a:t>
                      </a:r>
                    </a:p>
                  </a:txBody>
                  <a:tcPr marT="0" marB="0" marR="0" marL="0">
                    <a:lnL cap="flat" cmpd="sng" w="12700">
                      <a:solidFill>
                        <a:srgbClr val="000000"/>
                      </a:solidFill>
                      <a:prstDash val="solid"/>
                      <a:round/>
                      <a:headEnd len="med" w="med" type="none"/>
                      <a:tailEnd len="med" w="med" type="none"/>
                    </a:lnL>
                    <a:lnR cap="flat" cmpd="sng" w="12700">
                      <a:solidFill>
                        <a:srgbClr val="000000"/>
                      </a:solidFill>
                      <a:prstDash val="solid"/>
                      <a:round/>
                      <a:headEnd len="med" w="med" type="none"/>
                      <a:tailEnd len="med" w="med" type="none"/>
                    </a:lnR>
                    <a:lnT cap="flat" cmpd="sng" w="12700">
                      <a:solidFill>
                        <a:srgbClr val="000000"/>
                      </a:solidFill>
                      <a:prstDash val="solid"/>
                      <a:round/>
                      <a:headEnd len="med" w="med" type="none"/>
                      <a:tailEnd len="med" w="med" type="none"/>
                    </a:lnT>
                    <a:lnB cap="flat" cmpd="sng" w="12700">
                      <a:solidFill>
                        <a:srgbClr val="000000"/>
                      </a:solidFill>
                      <a:prstDash val="solid"/>
                      <a:round/>
                      <a:headEnd len="med" w="med" type="none"/>
                      <a:tailEnd len="med" w="med" type="none"/>
                    </a:lnB>
                  </a:tcPr>
                </a:tc>
              </a:tr>
            </a:tbl>
          </a:graphicData>
        </a:graphic>
      </p:graphicFrame>
    </p:spTree>
  </p:cSld>
  <p:clrMapOvr>
    <a:masterClrMapping/>
  </p:clrMapOvr>
  <p:transition spd="slow">
    <p:cut/>
  </p:transition>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6" name="Shape 606"/>
        <p:cNvGrpSpPr/>
        <p:nvPr/>
      </p:nvGrpSpPr>
      <p:grpSpPr>
        <a:xfrm>
          <a:off x="0" y="0"/>
          <a:ext cx="0" cy="0"/>
          <a:chOff x="0" y="0"/>
          <a:chExt cx="0" cy="0"/>
        </a:xfrm>
      </p:grpSpPr>
      <p:sp>
        <p:nvSpPr>
          <p:cNvPr id="607" name="Shape 607"/>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Spacecraft VS Aircraft </a:t>
            </a:r>
          </a:p>
        </p:txBody>
      </p:sp>
      <p:sp>
        <p:nvSpPr>
          <p:cNvPr id="608" name="Shape 608"/>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Using your notes and our discussion please complete the Venn Diagram in your book</a:t>
            </a:r>
          </a:p>
          <a:p>
            <a:pPr indent="-342900" lvl="0" marL="342900" marR="0" rtl="0" algn="l">
              <a:spcBef>
                <a:spcPts val="64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p:txBody>
      </p:sp>
    </p:spTree>
  </p:cSld>
  <p:clrMapOvr>
    <a:masterClrMapping/>
  </p:clrMapOvr>
  <p:transition spd="slow">
    <p:cut/>
  </p:transition>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2" name="Shape 612"/>
        <p:cNvGrpSpPr/>
        <p:nvPr/>
      </p:nvGrpSpPr>
      <p:grpSpPr>
        <a:xfrm>
          <a:off x="0" y="0"/>
          <a:ext cx="0" cy="0"/>
          <a:chOff x="0" y="0"/>
          <a:chExt cx="0" cy="0"/>
        </a:xfrm>
      </p:grpSpPr>
      <p:sp>
        <p:nvSpPr>
          <p:cNvPr id="613" name="Shape 613"/>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Aircraft VS Spacecraft </a:t>
            </a:r>
          </a:p>
        </p:txBody>
      </p:sp>
      <p:sp>
        <p:nvSpPr>
          <p:cNvPr id="614" name="Shape 614"/>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Char char="■"/>
            </a:pPr>
            <a:r>
              <a:rPr b="0" i="0" lang="en-US" sz="3200" u="sng" cap="none" strike="noStrike">
                <a:solidFill>
                  <a:schemeClr val="hlink"/>
                </a:solidFill>
                <a:latin typeface="Tahoma"/>
                <a:ea typeface="Tahoma"/>
                <a:cs typeface="Tahoma"/>
                <a:sym typeface="Tahoma"/>
                <a:hlinkClick r:id="rId3"/>
              </a:rPr>
              <a:t>http://www.wydea.com/</a:t>
            </a:r>
          </a:p>
        </p:txBody>
      </p:sp>
    </p:spTree>
  </p:cSld>
  <p:clrMapOvr>
    <a:masterClrMapping/>
  </p:clrMapOvr>
  <p:transition spd="slow">
    <p:cut/>
  </p:transition>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8" name="Shape 618"/>
        <p:cNvGrpSpPr/>
        <p:nvPr/>
      </p:nvGrpSpPr>
      <p:grpSpPr>
        <a:xfrm>
          <a:off x="0" y="0"/>
          <a:ext cx="0" cy="0"/>
          <a:chOff x="0" y="0"/>
          <a:chExt cx="0" cy="0"/>
        </a:xfrm>
      </p:grpSpPr>
      <p:sp>
        <p:nvSpPr>
          <p:cNvPr id="619" name="Shape 619"/>
          <p:cNvSpPr txBox="1"/>
          <p:nvPr>
            <p:ph type="title"/>
          </p:nvPr>
        </p:nvSpPr>
        <p:spPr>
          <a:xfrm>
            <a:off x="457200" y="381000"/>
            <a:ext cx="8229600" cy="1371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2"/>
              </a:buClr>
              <a:buSzPct val="25000"/>
              <a:buFont typeface="Tahoma"/>
              <a:buNone/>
            </a:pPr>
            <a:r>
              <a:rPr b="0" i="0" lang="en-US" sz="4400" u="none" cap="none" strike="noStrike">
                <a:solidFill>
                  <a:schemeClr val="lt2"/>
                </a:solidFill>
                <a:latin typeface="Tahoma"/>
                <a:ea typeface="Tahoma"/>
                <a:cs typeface="Tahoma"/>
                <a:sym typeface="Tahoma"/>
              </a:rPr>
              <a:t>Websites</a:t>
            </a:r>
          </a:p>
        </p:txBody>
      </p:sp>
      <p:sp>
        <p:nvSpPr>
          <p:cNvPr id="620" name="Shape 620"/>
          <p:cNvSpPr txBox="1"/>
          <p:nvPr>
            <p:ph idx="1" type="body"/>
          </p:nvPr>
        </p:nvSpPr>
        <p:spPr>
          <a:xfrm>
            <a:off x="457200" y="1981200"/>
            <a:ext cx="8229600" cy="41148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hlink"/>
              </a:buClr>
              <a:buSzPct val="65000"/>
              <a:buFont typeface="Noto Sans Symbols"/>
              <a:buChar char="■"/>
            </a:pPr>
            <a:r>
              <a:rPr b="0" i="0" lang="en-US" sz="2400" u="sng" cap="none" strike="noStrike">
                <a:solidFill>
                  <a:schemeClr val="hlink"/>
                </a:solidFill>
                <a:latin typeface="Tahoma"/>
                <a:ea typeface="Tahoma"/>
                <a:cs typeface="Tahoma"/>
                <a:sym typeface="Tahoma"/>
                <a:hlinkClick r:id="rId3"/>
              </a:rPr>
              <a:t>http://www.grc.nasa.gov/WWW/K-12/airplane/short.html</a:t>
            </a:r>
          </a:p>
          <a:p>
            <a:pPr indent="-342900" lvl="0" marL="342900" marR="0" rtl="0" algn="l">
              <a:lnSpc>
                <a:spcPct val="90000"/>
              </a:lnSpc>
              <a:spcBef>
                <a:spcPts val="480"/>
              </a:spcBef>
              <a:spcAft>
                <a:spcPts val="0"/>
              </a:spcAft>
              <a:buClr>
                <a:schemeClr val="hlink"/>
              </a:buClr>
              <a:buSzPct val="65000"/>
              <a:buFont typeface="Noto Sans Symbols"/>
              <a:buNone/>
            </a:pPr>
            <a:r>
              <a:t/>
            </a:r>
            <a:endParaRPr b="0" i="0" sz="2400" u="none" cap="none" strike="noStrike">
              <a:solidFill>
                <a:schemeClr val="lt1"/>
              </a:solidFill>
              <a:latin typeface="Tahoma"/>
              <a:ea typeface="Tahoma"/>
              <a:cs typeface="Tahoma"/>
              <a:sym typeface="Tahoma"/>
            </a:endParaRPr>
          </a:p>
          <a:p>
            <a:pPr indent="-342900" lvl="0" marL="342900" marR="0" rtl="0" algn="l">
              <a:lnSpc>
                <a:spcPct val="90000"/>
              </a:lnSpc>
              <a:spcBef>
                <a:spcPts val="480"/>
              </a:spcBef>
              <a:spcAft>
                <a:spcPts val="0"/>
              </a:spcAft>
              <a:buClr>
                <a:schemeClr val="hlink"/>
              </a:buClr>
              <a:buSzPct val="65000"/>
              <a:buFont typeface="Noto Sans Symbols"/>
              <a:buChar char="■"/>
            </a:pPr>
            <a:r>
              <a:rPr b="0" i="0" lang="en-US" sz="2400" u="none" cap="none" strike="noStrike">
                <a:solidFill>
                  <a:schemeClr val="lt1"/>
                </a:solidFill>
                <a:latin typeface="Tahoma"/>
                <a:ea typeface="Tahoma"/>
                <a:cs typeface="Tahoma"/>
                <a:sym typeface="Tahoma"/>
              </a:rPr>
              <a:t>Basic Aerodynamics: </a:t>
            </a:r>
            <a:r>
              <a:rPr b="0" i="0" lang="en-US" sz="2400" u="sng" cap="none" strike="noStrike">
                <a:solidFill>
                  <a:schemeClr val="hlink"/>
                </a:solidFill>
                <a:latin typeface="Tahoma"/>
                <a:ea typeface="Tahoma"/>
                <a:cs typeface="Tahoma"/>
                <a:sym typeface="Tahoma"/>
                <a:hlinkClick r:id="rId4"/>
              </a:rPr>
              <a:t>http://www.slideshare.net/azfa/basic-aerodynamicsppt</a:t>
            </a:r>
            <a:r>
              <a:rPr b="0" i="0" lang="en-US" sz="2400" u="none" cap="none" strike="noStrike">
                <a:solidFill>
                  <a:schemeClr val="lt1"/>
                </a:solidFill>
                <a:latin typeface="Tahoma"/>
                <a:ea typeface="Tahoma"/>
                <a:cs typeface="Tahoma"/>
                <a:sym typeface="Tahoma"/>
              </a:rPr>
              <a:t> </a:t>
            </a:r>
          </a:p>
          <a:p>
            <a:pPr indent="-342900" lvl="0" marL="342900" marR="0" rtl="0" algn="l">
              <a:lnSpc>
                <a:spcPct val="90000"/>
              </a:lnSpc>
              <a:spcBef>
                <a:spcPts val="480"/>
              </a:spcBef>
              <a:spcAft>
                <a:spcPts val="0"/>
              </a:spcAft>
              <a:buClr>
                <a:schemeClr val="hlink"/>
              </a:buClr>
              <a:buSzPct val="65000"/>
              <a:buFont typeface="Noto Sans Symbols"/>
              <a:buNone/>
            </a:pPr>
            <a:r>
              <a:t/>
            </a:r>
            <a:endParaRPr b="0" i="0" sz="2400" u="none" cap="none" strike="noStrike">
              <a:solidFill>
                <a:schemeClr val="lt1"/>
              </a:solidFill>
              <a:latin typeface="Tahoma"/>
              <a:ea typeface="Tahoma"/>
              <a:cs typeface="Tahoma"/>
              <a:sym typeface="Tahoma"/>
            </a:endParaRPr>
          </a:p>
          <a:p>
            <a:pPr indent="-342900" lvl="0" marL="342900" marR="0" rtl="0" algn="l">
              <a:lnSpc>
                <a:spcPct val="90000"/>
              </a:lnSpc>
              <a:spcBef>
                <a:spcPts val="480"/>
              </a:spcBef>
              <a:spcAft>
                <a:spcPts val="0"/>
              </a:spcAft>
              <a:buClr>
                <a:schemeClr val="hlink"/>
              </a:buClr>
              <a:buSzPct val="65000"/>
              <a:buFont typeface="Noto Sans Symbols"/>
              <a:buChar char="■"/>
            </a:pPr>
            <a:r>
              <a:rPr b="0" i="0" lang="en-US" sz="2400" u="sng" cap="none" strike="noStrike">
                <a:solidFill>
                  <a:schemeClr val="hlink"/>
                </a:solidFill>
                <a:latin typeface="Tahoma"/>
                <a:ea typeface="Tahoma"/>
                <a:cs typeface="Tahoma"/>
                <a:sym typeface="Tahoma"/>
                <a:hlinkClick r:id="rId5"/>
              </a:rPr>
              <a:t>http://www.learner.org/jnorth/tm/FlightLesson.html</a:t>
            </a:r>
            <a:r>
              <a:rPr b="0" i="0" lang="en-US" sz="2400" u="none" cap="none" strike="noStrike">
                <a:solidFill>
                  <a:schemeClr val="lt1"/>
                </a:solidFill>
                <a:latin typeface="Tahoma"/>
                <a:ea typeface="Tahoma"/>
                <a:cs typeface="Tahoma"/>
                <a:sym typeface="Tahoma"/>
              </a:rPr>
              <a:t> </a:t>
            </a:r>
          </a:p>
          <a:p>
            <a:pPr indent="-342900" lvl="0" marL="342900" marR="0" rtl="0" algn="l">
              <a:lnSpc>
                <a:spcPct val="90000"/>
              </a:lnSpc>
              <a:spcBef>
                <a:spcPts val="480"/>
              </a:spcBef>
              <a:spcAft>
                <a:spcPts val="0"/>
              </a:spcAft>
              <a:buClr>
                <a:schemeClr val="hlink"/>
              </a:buClr>
              <a:buSzPct val="65000"/>
              <a:buFont typeface="Noto Sans Symbols"/>
              <a:buNone/>
            </a:pPr>
            <a:r>
              <a:t/>
            </a:r>
            <a:endParaRPr b="0" i="0" sz="2400" u="none" cap="none" strike="noStrike">
              <a:solidFill>
                <a:schemeClr val="lt1"/>
              </a:solidFill>
              <a:latin typeface="Tahoma"/>
              <a:ea typeface="Tahoma"/>
              <a:cs typeface="Tahoma"/>
              <a:sym typeface="Tahoma"/>
            </a:endParaRPr>
          </a:p>
          <a:p>
            <a:pPr indent="-342900" lvl="0" marL="342900" marR="0" rtl="0" algn="l">
              <a:lnSpc>
                <a:spcPct val="90000"/>
              </a:lnSpc>
              <a:spcBef>
                <a:spcPts val="480"/>
              </a:spcBef>
              <a:spcAft>
                <a:spcPts val="0"/>
              </a:spcAft>
              <a:buClr>
                <a:schemeClr val="hlink"/>
              </a:buClr>
              <a:buSzPct val="65000"/>
              <a:buFont typeface="Noto Sans Symbols"/>
              <a:buChar char="■"/>
            </a:pPr>
            <a:r>
              <a:rPr b="0" i="0" lang="en-US" sz="2400" u="sng" cap="none" strike="noStrike">
                <a:solidFill>
                  <a:schemeClr val="hlink"/>
                </a:solidFill>
                <a:latin typeface="Tahoma"/>
                <a:ea typeface="Tahoma"/>
                <a:cs typeface="Tahoma"/>
                <a:sym typeface="Tahoma"/>
                <a:hlinkClick r:id="rId6"/>
              </a:rPr>
              <a:t>http://www.learnalberta.ca/content/setf/HTML/StudentResource/source/topic_four.html</a:t>
            </a:r>
          </a:p>
          <a:p>
            <a:pPr indent="-342900" lvl="0" marL="342900" marR="0" rtl="0" algn="l">
              <a:lnSpc>
                <a:spcPct val="90000"/>
              </a:lnSpc>
              <a:spcBef>
                <a:spcPts val="480"/>
              </a:spcBef>
              <a:spcAft>
                <a:spcPts val="0"/>
              </a:spcAft>
              <a:buClr>
                <a:schemeClr val="hlink"/>
              </a:buClr>
              <a:buSzPct val="65000"/>
              <a:buFont typeface="Noto Sans Symbols"/>
              <a:buNone/>
            </a:pPr>
            <a:r>
              <a:t/>
            </a:r>
            <a:endParaRPr b="0" i="0" sz="2400" u="none" cap="none" strike="noStrike">
              <a:solidFill>
                <a:schemeClr val="lt1"/>
              </a:solidFill>
              <a:latin typeface="Tahoma"/>
              <a:ea typeface="Tahoma"/>
              <a:cs typeface="Tahoma"/>
              <a:sym typeface="Tahoma"/>
            </a:endParaRPr>
          </a:p>
          <a:p>
            <a:pPr indent="-342900" lvl="0" marL="342900" marR="0" rtl="0" algn="l">
              <a:spcBef>
                <a:spcPts val="480"/>
              </a:spcBef>
              <a:spcAft>
                <a:spcPts val="0"/>
              </a:spcAft>
              <a:buClr>
                <a:schemeClr val="hlink"/>
              </a:buClr>
              <a:buSzPct val="65000"/>
              <a:buFont typeface="Noto Sans Symbols"/>
              <a:buNone/>
            </a:pPr>
            <a:r>
              <a:t/>
            </a:r>
            <a:endParaRPr b="0" i="0" sz="2400" u="none" cap="none" strike="noStrike">
              <a:solidFill>
                <a:schemeClr val="lt1"/>
              </a:solidFill>
              <a:latin typeface="Tahoma"/>
              <a:ea typeface="Tahoma"/>
              <a:cs typeface="Tahoma"/>
              <a:sym typeface="Tahoma"/>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idx="1" type="body"/>
          </p:nvPr>
        </p:nvSpPr>
        <p:spPr>
          <a:xfrm>
            <a:off x="457200" y="549275"/>
            <a:ext cx="8229600" cy="5546724"/>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-Ear popping -As the number of molecules of air around you decreases, the air pressure decreases. </a:t>
            </a:r>
          </a:p>
          <a:p>
            <a:pPr indent="-342900" lvl="0" marL="342900" marR="0" rtl="0" algn="l">
              <a:lnSpc>
                <a:spcPct val="100000"/>
              </a:lnSpc>
              <a:spcBef>
                <a:spcPts val="64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lnSpc>
                <a:spcPct val="100000"/>
              </a:lnSpc>
              <a:spcBef>
                <a:spcPts val="640"/>
              </a:spcBef>
              <a:spcAft>
                <a:spcPts val="0"/>
              </a:spcAft>
              <a:buClr>
                <a:schemeClr val="hlink"/>
              </a:buClr>
              <a:buSzPct val="64999"/>
              <a:buFont typeface="Noto Sans Symbols"/>
              <a:buNone/>
            </a:pPr>
            <a:r>
              <a:t/>
            </a:r>
            <a:endParaRPr b="0" i="0" sz="3200" u="none" cap="none" strike="noStrike">
              <a:solidFill>
                <a:schemeClr val="lt1"/>
              </a:solidFill>
              <a:latin typeface="Tahoma"/>
              <a:ea typeface="Tahoma"/>
              <a:cs typeface="Tahoma"/>
              <a:sym typeface="Tahoma"/>
            </a:endParaRPr>
          </a:p>
          <a:p>
            <a:pPr indent="-342900" lvl="0" marL="342900" marR="0" rtl="0" algn="l">
              <a:lnSpc>
                <a:spcPct val="100000"/>
              </a:lnSpc>
              <a:spcBef>
                <a:spcPts val="640"/>
              </a:spcBef>
              <a:spcAft>
                <a:spcPts val="0"/>
              </a:spcAft>
              <a:buClr>
                <a:schemeClr val="hlink"/>
              </a:buClr>
              <a:buSzPct val="64999"/>
              <a:buFont typeface="Noto Sans Symbols"/>
              <a:buChar char="■"/>
            </a:pPr>
            <a:r>
              <a:rPr b="0" i="0" lang="en-US" sz="3200" u="none" cap="none" strike="noStrike">
                <a:solidFill>
                  <a:schemeClr val="lt1"/>
                </a:solidFill>
                <a:latin typeface="Tahoma"/>
                <a:ea typeface="Tahoma"/>
                <a:cs typeface="Tahoma"/>
                <a:sym typeface="Tahoma"/>
              </a:rPr>
              <a:t>-This causes your ears to pop in order to balance the pressure between the outside and inside of your ear.</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